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72" r:id="rId1"/>
  </p:sldMasterIdLst>
  <p:sldIdLst>
    <p:sldId id="256" r:id="rId2"/>
    <p:sldId id="257" r:id="rId3"/>
    <p:sldId id="259" r:id="rId4"/>
    <p:sldId id="261" r:id="rId5"/>
    <p:sldId id="262" r:id="rId6"/>
    <p:sldId id="263" r:id="rId7"/>
    <p:sldId id="264" r:id="rId8"/>
    <p:sldId id="265" r:id="rId9"/>
    <p:sldId id="267" r:id="rId10"/>
    <p:sldId id="270" r:id="rId11"/>
    <p:sldId id="272" r:id="rId12"/>
    <p:sldId id="273" r:id="rId13"/>
    <p:sldId id="275" r:id="rId14"/>
    <p:sldId id="277" r:id="rId15"/>
    <p:sldId id="279" r:id="rId1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-276" y="-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10158984" y="1792224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BB02557A-7053-4340-A874-8AB926A8EDA1}" type="datetimeFigureOut">
              <a:rPr lang="en-US" smtClean="0"/>
              <a:pPr/>
              <a:t>10/20/2023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8951976" y="3227832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</p:spPr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645648804"/>
      </p:ext>
    </p:extLst>
  </p:cSld>
  <p:clrMapOvr>
    <a:masterClrMapping/>
  </p:clrMapOvr>
  <p:extLst>
    <p:ext uri="{DCECCB84-F9BA-43D5-87BE-67443E8EF086}">
      <p15:sldGuideLst xmlns=""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4969927"/>
            <a:ext cx="8825659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4" y="685800"/>
            <a:ext cx="8825659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536665"/>
            <a:ext cx="8825658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2557A-7053-4340-A874-8AB926A8EDA1}" type="datetimeFigureOut">
              <a:rPr lang="en-US" smtClean="0"/>
              <a:pPr/>
              <a:t>10/20/2023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7825128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8798" y="1063417"/>
            <a:ext cx="8831816" cy="1372986"/>
          </a:xfrm>
        </p:spPr>
        <p:txBody>
          <a:bodyPr/>
          <a:lstStyle>
            <a:lvl1pPr>
              <a:defRPr sz="4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2557A-7053-4340-A874-8AB926A8EDA1}" type="datetimeFigureOut">
              <a:rPr lang="en-US" smtClean="0"/>
              <a:pPr/>
              <a:t>10/20/2023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50908779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7" name="Rectangle 1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Oval 24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6" name="TextBox 15"/>
          <p:cNvSpPr txBox="1"/>
          <p:nvPr/>
        </p:nvSpPr>
        <p:spPr bwMode="gray">
          <a:xfrm>
            <a:off x="881566" y="607336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 bwMode="gray">
          <a:xfrm>
            <a:off x="9884458" y="2613787"/>
            <a:ext cx="6527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2134"/>
            <a:ext cx="8453906" cy="2696632"/>
          </a:xfrm>
        </p:spPr>
        <p:txBody>
          <a:bodyPr/>
          <a:lstStyle>
            <a:lvl1pPr>
              <a:defRPr sz="4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3121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29199"/>
            <a:ext cx="9244897" cy="997857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2557A-7053-4340-A874-8AB926A8EDA1}" type="datetimeFigureOut">
              <a:rPr lang="en-US" smtClean="0"/>
              <a:pPr/>
              <a:t>10/20/2023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9" name="Rectangle 18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3419980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24967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2557A-7053-4340-A874-8AB926A8EDA1}" type="datetimeFigureOut">
              <a:rPr lang="en-US" smtClean="0"/>
              <a:pPr/>
              <a:t>10/20/2023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51289372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2"/>
            <a:ext cx="314187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3" y="3179764"/>
            <a:ext cx="314187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0"/>
            <a:ext cx="314700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79763"/>
            <a:ext cx="314700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8135" y="2603501"/>
            <a:ext cx="314573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8329" y="3179762"/>
            <a:ext cx="3145536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2557A-7053-4340-A874-8AB926A8EDA1}" type="datetimeFigureOut">
              <a:rPr lang="en-US" smtClean="0"/>
              <a:pPr/>
              <a:t>10/20/2023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00498096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4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3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4" y="5109106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4"/>
            <a:ext cx="3050438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1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2" y="2603500"/>
            <a:ext cx="2691243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70172" y="5109105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2775" y="4532845"/>
            <a:ext cx="305109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2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2775" y="5109104"/>
            <a:ext cx="3051096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cxnSp>
        <p:nvCxnSpPr>
          <p:cNvPr id="43" name="Straight Connector 42"/>
          <p:cNvCxnSpPr/>
          <p:nvPr/>
        </p:nvCxnSpPr>
        <p:spPr>
          <a:xfrm>
            <a:off x="440583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7797802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2557A-7053-4340-A874-8AB926A8EDA1}" type="datetimeFigureOut">
              <a:rPr lang="en-US" smtClean="0"/>
              <a:pPr/>
              <a:t>10/20/2023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61111" y="6391838"/>
            <a:ext cx="3644282" cy="3048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45948897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603500"/>
            <a:ext cx="8825659" cy="3416300"/>
          </a:xfrm>
        </p:spPr>
        <p:txBody>
          <a:bodyPr vert="eaVert" anchor="t" anchorCtr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95439" y="6391838"/>
            <a:ext cx="990599" cy="304799"/>
          </a:xfrm>
        </p:spPr>
        <p:txBody>
          <a:bodyPr/>
          <a:lstStyle/>
          <a:p>
            <a:fld id="{BB02557A-7053-4340-A874-8AB926A8EDA1}" type="datetimeFigureOut">
              <a:rPr lang="en-US" smtClean="0"/>
              <a:pPr/>
              <a:t>10/20/2023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27094150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 bwMode="gray"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85235" y="1278467"/>
            <a:ext cx="1409965" cy="4748590"/>
          </a:xfrm>
        </p:spPr>
        <p:txBody>
          <a:bodyPr vert="eaVert" anchor="b" anchorCtr="0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7"/>
            <a:ext cx="6256025" cy="474859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53104" y="6391838"/>
            <a:ext cx="992135" cy="304799"/>
          </a:xfrm>
        </p:spPr>
        <p:txBody>
          <a:bodyPr/>
          <a:lstStyle/>
          <a:p>
            <a:fld id="{BB02557A-7053-4340-A874-8AB926A8EDA1}" type="datetimeFigureOut">
              <a:rPr lang="en-US" smtClean="0"/>
              <a:pPr/>
              <a:t>10/20/2023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40572858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4163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2557A-7053-4340-A874-8AB926A8EDA1}" type="datetimeFigureOut">
              <a:rPr lang="en-US" smtClean="0"/>
              <a:pPr/>
              <a:t>10/20/2023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8594698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677645"/>
            <a:ext cx="4351025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9" y="2677644"/>
            <a:ext cx="3757545" cy="228382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2557A-7053-4340-A874-8AB926A8EDA1}" type="datetimeFigureOut">
              <a:rPr lang="en-US" smtClean="0"/>
              <a:pPr/>
              <a:t>10/20/2023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8253135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2557A-7053-4340-A874-8AB926A8EDA1}" type="datetimeFigureOut">
              <a:rPr lang="en-US" smtClean="0"/>
              <a:pPr/>
              <a:t>10/20/2023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8552162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2" y="3179762"/>
            <a:ext cx="4825159" cy="284003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2557A-7053-4340-A874-8AB926A8EDA1}" type="datetimeFigureOut">
              <a:rPr lang="en-US" smtClean="0"/>
              <a:pPr/>
              <a:t>10/20/2023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632054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2557A-7053-4340-A874-8AB926A8EDA1}" type="datetimeFigureOut">
              <a:rPr lang="en-US" smtClean="0"/>
              <a:pPr/>
              <a:t>10/20/2023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5194206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2557A-7053-4340-A874-8AB926A8EDA1}" type="datetimeFigureOut">
              <a:rPr lang="en-US" smtClean="0"/>
              <a:pPr/>
              <a:t>10/20/2023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430015143"/>
      </p:ext>
    </p:extLst>
  </p:cSld>
  <p:clrMapOvr>
    <a:masterClrMapping/>
  </p:clrMapOvr>
  <p:extLst>
    <p:ext uri="{DCECCB84-F9BA-43D5-87BE-67443E8EF086}">
      <p15:sldGuideLst xmlns="" xmlns:p15="http://schemas.microsoft.com/office/powerpoint/2012/main"/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295400"/>
            <a:ext cx="2793158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6" cy="4572000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129280"/>
            <a:ext cx="2793158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2557A-7053-4340-A874-8AB926A8EDA1}" type="datetimeFigureOut">
              <a:rPr lang="en-US" smtClean="0"/>
              <a:pPr/>
              <a:t>10/20/2023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329638311"/>
      </p:ext>
    </p:extLst>
  </p:cSld>
  <p:clrMapOvr>
    <a:masterClrMapping/>
  </p:clrMapOvr>
  <p:extLst>
    <p:ext uri="{DCECCB84-F9BA-43D5-87BE-67443E8EF086}">
      <p15:sldGuideLst xmlns=""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693333"/>
            <a:ext cx="3865134" cy="1735667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marL="0" lvl="0" indent="0" algn="ctr">
              <a:buNone/>
            </a:pPr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2557A-7053-4340-A874-8AB926A8EDA1}" type="datetimeFigureOut">
              <a:rPr lang="en-US" smtClean="0"/>
              <a:pPr/>
              <a:t>10/20/2023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3675176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3104" y="6391838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BB02557A-7053-4340-A874-8AB926A8EDA1}" type="datetimeFigureOut">
              <a:rPr lang="en-US" smtClean="0"/>
              <a:pPr/>
              <a:t>10/20/2023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61110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4824404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  <p:sldLayoutId id="214748368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=""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FD2AA010-3043-B647-9728-0A2B25986D9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kk-KZ" dirty="0" smtClean="0"/>
              <a:t>Бақылау әдісінің негізгі ерекшеліктері,</a:t>
            </a:r>
            <a:endParaRPr lang="x-none" b="1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="" xmlns:a16="http://schemas.microsoft.com/office/drawing/2014/main" id="{036AC222-540A-CC4A-8748-C67C7E99F9C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r>
              <a:rPr lang="kk-KZ" sz="2100" b="1" dirty="0" smtClean="0">
                <a:solidFill>
                  <a:schemeClr val="accent2"/>
                </a:solidFill>
              </a:rPr>
              <a:t>Тоқсанбаева Н.Қ.</a:t>
            </a:r>
            <a:endParaRPr lang="x-none" sz="2100" b="1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40557906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71F865AA-C99B-9A49-8533-2D43E499C11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b="1">
                <a:solidFill>
                  <a:schemeClr val="bg1">
                    <a:lumMod val="10000"/>
                  </a:schemeClr>
                </a:solidFill>
                <a:cs typeface="Aharoni" panose="02010803020104030203" pitchFamily="2" charset="-79"/>
              </a:rPr>
              <a:t>Жалпы алғанда, біз табиғи эксперимент деп атайтын нәрсенің мәні. Қазіргі уақытта мұндай әдістер қарапайым бақылаудан әлі ерекшеленбейді. Бірақ, егер біз оларды дұрыс әзірлейтін болсақ, онда болашақта олар кез - келген тәжірибелік зерттеу сияқты бірдей сипаттамаларға ие болады деп ойлаймыз. </a:t>
            </a:r>
            <a:endParaRPr lang="x-none" b="1">
              <a:solidFill>
                <a:schemeClr val="bg1">
                  <a:lumMod val="10000"/>
                </a:schemeClr>
              </a:solidFill>
              <a:cs typeface="Aharoni" panose="02010803020104030203" pitchFamily="2" charset="-79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0255838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FC93B352-9C11-9244-AC34-93A70D1F93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/>
              <a:t> Психологиялық эксперименттің әртүрлі түрлері</a:t>
            </a:r>
            <a:endParaRPr lang="x-none"/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7B8FF91E-C347-1443-B313-D78D52D31D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  <a:p>
            <a:r>
              <a:rPr lang="ru-RU" dirty="0"/>
              <a:t>Эксперимент </a:t>
            </a:r>
            <a:r>
              <a:rPr lang="ru-RU" dirty="0" err="1"/>
              <a:t>арқылы</a:t>
            </a:r>
            <a:r>
              <a:rPr lang="ru-RU" dirty="0"/>
              <a:t> </a:t>
            </a:r>
            <a:r>
              <a:rPr lang="ru-RU" dirty="0" err="1"/>
              <a:t>адамның</a:t>
            </a:r>
            <a:r>
              <a:rPr lang="ru-RU" dirty="0"/>
              <a:t> </a:t>
            </a:r>
            <a:r>
              <a:rPr lang="ru-RU" dirty="0" err="1"/>
              <a:t>психикалық</a:t>
            </a:r>
            <a:r>
              <a:rPr lang="ru-RU" dirty="0"/>
              <a:t> </a:t>
            </a:r>
            <a:r>
              <a:rPr lang="ru-RU" dirty="0" err="1"/>
              <a:t>процестерінің</a:t>
            </a:r>
            <a:r>
              <a:rPr lang="ru-RU" dirty="0"/>
              <a:t> </a:t>
            </a:r>
            <a:r>
              <a:rPr lang="ru-RU" dirty="0" err="1"/>
              <a:t>ағымын</a:t>
            </a:r>
            <a:r>
              <a:rPr lang="ru-RU" dirty="0"/>
              <a:t> </a:t>
            </a:r>
            <a:r>
              <a:rPr lang="ru-RU" dirty="0" err="1"/>
              <a:t>өзгертудің</a:t>
            </a:r>
            <a:r>
              <a:rPr lang="ru-RU" dirty="0"/>
              <a:t> </a:t>
            </a:r>
            <a:r>
              <a:rPr lang="ru-RU" dirty="0" err="1"/>
              <a:t>көптеген</a:t>
            </a:r>
            <a:r>
              <a:rPr lang="ru-RU" dirty="0"/>
              <a:t> </a:t>
            </a:r>
            <a:r>
              <a:rPr lang="ru-RU" dirty="0" err="1"/>
              <a:t>жолдары</a:t>
            </a:r>
            <a:r>
              <a:rPr lang="ru-RU" dirty="0"/>
              <a:t> бар. </a:t>
            </a:r>
            <a:r>
              <a:rPr lang="ru-RU" dirty="0" err="1"/>
              <a:t>Бірақ</a:t>
            </a:r>
            <a:r>
              <a:rPr lang="ru-RU" dirty="0"/>
              <a:t>, </a:t>
            </a:r>
            <a:r>
              <a:rPr lang="ru-RU" dirty="0" err="1"/>
              <a:t>жалпы</a:t>
            </a:r>
            <a:r>
              <a:rPr lang="ru-RU" dirty="0"/>
              <a:t> </a:t>
            </a:r>
            <a:r>
              <a:rPr lang="ru-RU" dirty="0" err="1"/>
              <a:t>алғанда</a:t>
            </a:r>
            <a:r>
              <a:rPr lang="ru-RU" dirty="0"/>
              <a:t>, бұл </a:t>
            </a:r>
            <a:r>
              <a:rPr lang="ru-RU" dirty="0" err="1"/>
              <a:t>әдістер</a:t>
            </a:r>
            <a:r>
              <a:rPr lang="ru-RU" dirty="0"/>
              <a:t> </a:t>
            </a:r>
            <a:r>
              <a:rPr lang="ru-RU" dirty="0" err="1"/>
              <a:t>сыртқы</a:t>
            </a:r>
            <a:r>
              <a:rPr lang="ru-RU" dirty="0"/>
              <a:t> </a:t>
            </a:r>
            <a:r>
              <a:rPr lang="ru-RU" dirty="0" err="1"/>
              <a:t>ынталандыру</a:t>
            </a:r>
            <a:r>
              <a:rPr lang="ru-RU" dirty="0"/>
              <a:t> - </a:t>
            </a:r>
            <a:r>
              <a:rPr lang="ru-RU" dirty="0" err="1"/>
              <a:t>дыбыстық</a:t>
            </a:r>
            <a:r>
              <a:rPr lang="ru-RU" dirty="0"/>
              <a:t>, </a:t>
            </a:r>
            <a:r>
              <a:rPr lang="ru-RU" dirty="0" err="1"/>
              <a:t>сезімтал</a:t>
            </a:r>
            <a:r>
              <a:rPr lang="ru-RU" dirty="0"/>
              <a:t>, </a:t>
            </a:r>
            <a:r>
              <a:rPr lang="ru-RU" dirty="0" err="1"/>
              <a:t>сезімтал</a:t>
            </a:r>
            <a:r>
              <a:rPr lang="ru-RU" dirty="0"/>
              <a:t> және т. б. </a:t>
            </a:r>
            <a:r>
              <a:rPr lang="ru-RU" dirty="0" err="1"/>
              <a:t>көмегімен</a:t>
            </a:r>
            <a:r>
              <a:rPr lang="ru-RU" dirty="0"/>
              <a:t> </a:t>
            </a:r>
            <a:r>
              <a:rPr lang="ru-RU" dirty="0" err="1"/>
              <a:t>белгілі</a:t>
            </a:r>
            <a:r>
              <a:rPr lang="ru-RU" dirty="0"/>
              <a:t> </a:t>
            </a:r>
            <a:r>
              <a:rPr lang="ru-RU" dirty="0" err="1"/>
              <a:t>бір</a:t>
            </a:r>
            <a:r>
              <a:rPr lang="ru-RU" dirty="0"/>
              <a:t> әсер </a:t>
            </a:r>
            <a:r>
              <a:rPr lang="ru-RU" dirty="0" err="1"/>
              <a:t>қалдырады</a:t>
            </a:r>
            <a:r>
              <a:rPr lang="ru-RU" dirty="0"/>
              <a:t>.</a:t>
            </a:r>
            <a:endParaRPr lang="x-none" dirty="0"/>
          </a:p>
        </p:txBody>
      </p:sp>
    </p:spTree>
    <p:extLst>
      <p:ext uri="{BB962C8B-B14F-4D97-AF65-F5344CB8AC3E}">
        <p14:creationId xmlns="" xmlns:p14="http://schemas.microsoft.com/office/powerpoint/2010/main" val="377991231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502A1137-9BB0-2945-A768-E375E91279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2380" y="259586"/>
            <a:ext cx="8770571" cy="5237369"/>
          </a:xfrm>
        </p:spPr>
        <p:txBody>
          <a:bodyPr>
            <a:normAutofit/>
          </a:bodyPr>
          <a:lstStyle/>
          <a:p>
            <a:r>
              <a:rPr lang="ru-RU" sz="3400" b="1" i="1" dirty="0" err="1"/>
              <a:t>Бұл</a:t>
            </a:r>
            <a:r>
              <a:rPr lang="ru-RU" sz="3400" b="1" i="1" dirty="0"/>
              <a:t> </a:t>
            </a:r>
            <a:r>
              <a:rPr lang="ru-RU" sz="3400" b="1" i="1" dirty="0" err="1"/>
              <a:t>әдіс</a:t>
            </a:r>
            <a:r>
              <a:rPr lang="ru-RU" sz="3400" b="1" i="1" dirty="0"/>
              <a:t> </a:t>
            </a:r>
            <a:r>
              <a:rPr lang="ru-RU" sz="3400" b="1" i="1" dirty="0" err="1"/>
              <a:t>Психологиялық</a:t>
            </a:r>
            <a:r>
              <a:rPr lang="ru-RU" sz="3400" b="1" i="1" dirty="0"/>
              <a:t> </a:t>
            </a:r>
            <a:r>
              <a:rPr lang="ru-RU" sz="3400" b="1" i="1" dirty="0" err="1"/>
              <a:t>эксперименттің</a:t>
            </a:r>
            <a:r>
              <a:rPr lang="ru-RU" sz="3400" b="1" i="1" dirty="0"/>
              <a:t> </a:t>
            </a:r>
            <a:r>
              <a:rPr lang="ru-RU" sz="3400" b="1" i="1" dirty="0" err="1"/>
              <a:t>маңызды</a:t>
            </a:r>
            <a:r>
              <a:rPr lang="ru-RU" sz="3400" b="1" i="1" dirty="0"/>
              <a:t> </a:t>
            </a:r>
            <a:r>
              <a:rPr lang="ru-RU" sz="3400" b="1" i="1" dirty="0" err="1"/>
              <a:t>әдістерінің</a:t>
            </a:r>
            <a:r>
              <a:rPr lang="ru-RU" sz="3400" b="1" i="1" dirty="0"/>
              <a:t> </a:t>
            </a:r>
            <a:r>
              <a:rPr lang="ru-RU" sz="3400" b="1" i="1" dirty="0" err="1"/>
              <a:t>бірі</a:t>
            </a:r>
            <a:r>
              <a:rPr lang="ru-RU" sz="3400" b="1" i="1" dirty="0"/>
              <a:t> </a:t>
            </a:r>
            <a:r>
              <a:rPr lang="ru-RU" sz="3400" b="1" i="1" dirty="0" err="1"/>
              <a:t>болып</a:t>
            </a:r>
            <a:r>
              <a:rPr lang="ru-RU" sz="3400" b="1" i="1" dirty="0"/>
              <a:t> </a:t>
            </a:r>
            <a:r>
              <a:rPr lang="ru-RU" sz="3400" b="1" i="1" dirty="0" err="1"/>
              <a:t>табылады</a:t>
            </a:r>
            <a:r>
              <a:rPr lang="ru-RU" sz="3400" b="1" i="1" dirty="0"/>
              <a:t>. </a:t>
            </a:r>
            <a:r>
              <a:rPr lang="ru-RU" sz="3400" b="1" i="1" dirty="0" err="1"/>
              <a:t>Бұл</a:t>
            </a:r>
            <a:r>
              <a:rPr lang="ru-RU" sz="3400" b="1" i="1" dirty="0"/>
              <a:t> </a:t>
            </a:r>
            <a:r>
              <a:rPr lang="ru-RU" sz="3400" b="1" i="1" dirty="0" err="1"/>
              <a:t>әсер</a:t>
            </a:r>
            <a:r>
              <a:rPr lang="ru-RU" sz="3400" b="1" i="1" dirty="0"/>
              <a:t> </a:t>
            </a:r>
            <a:r>
              <a:rPr lang="ru-RU" sz="3400" b="1" i="1" dirty="0" err="1"/>
              <a:t>ету</a:t>
            </a:r>
            <a:r>
              <a:rPr lang="ru-RU" sz="3400" b="1" i="1" dirty="0"/>
              <a:t> </a:t>
            </a:r>
            <a:r>
              <a:rPr lang="ru-RU" sz="3400" b="1" i="1" dirty="0" err="1"/>
              <a:t>әдісі</a:t>
            </a:r>
            <a:r>
              <a:rPr lang="ru-RU" sz="3400" b="1" i="1" dirty="0"/>
              <a:t> </a:t>
            </a:r>
            <a:r>
              <a:rPr lang="ru-RU" sz="3400" b="1" i="1" dirty="0" err="1"/>
              <a:t>деп</a:t>
            </a:r>
            <a:r>
              <a:rPr lang="ru-RU" sz="3400" b="1" i="1" dirty="0"/>
              <a:t> </a:t>
            </a:r>
            <a:r>
              <a:rPr lang="ru-RU" sz="3400" b="1" i="1" dirty="0" err="1"/>
              <a:t>аталады</a:t>
            </a:r>
            <a:r>
              <a:rPr lang="ru-RU" sz="3400" b="1" i="1" dirty="0"/>
              <a:t>. </a:t>
            </a:r>
            <a:r>
              <a:rPr lang="ru-RU" sz="3400" b="1" i="1" dirty="0" err="1"/>
              <a:t>Экспериментке</a:t>
            </a:r>
            <a:r>
              <a:rPr lang="ru-RU" sz="3400" b="1" i="1" dirty="0"/>
              <a:t> </a:t>
            </a:r>
            <a:r>
              <a:rPr lang="ru-RU" sz="3400" b="1" i="1" dirty="0" err="1"/>
              <a:t>өте</a:t>
            </a:r>
            <a:r>
              <a:rPr lang="ru-RU" sz="3400" b="1" i="1" dirty="0"/>
              <a:t> </a:t>
            </a:r>
            <a:r>
              <a:rPr lang="ru-RU" sz="3400" b="1" i="1" dirty="0" err="1"/>
              <a:t>тән</a:t>
            </a:r>
            <a:r>
              <a:rPr lang="ru-RU" sz="3400" b="1" i="1" dirty="0"/>
              <a:t> </a:t>
            </a:r>
            <a:r>
              <a:rPr lang="ru-RU" sz="3400" b="1" i="1" dirty="0" err="1"/>
              <a:t>тағы</a:t>
            </a:r>
            <a:r>
              <a:rPr lang="ru-RU" sz="3400" b="1" i="1" dirty="0"/>
              <a:t> </a:t>
            </a:r>
            <a:r>
              <a:rPr lang="ru-RU" sz="3400" b="1" i="1" dirty="0" err="1"/>
              <a:t>бір</a:t>
            </a:r>
            <a:r>
              <a:rPr lang="ru-RU" sz="3400" b="1" i="1" dirty="0"/>
              <a:t> </a:t>
            </a:r>
            <a:r>
              <a:rPr lang="ru-RU" sz="3400" b="1" i="1" dirty="0" err="1"/>
              <a:t>әдіс</a:t>
            </a:r>
            <a:r>
              <a:rPr lang="ru-RU" sz="3400" b="1" i="1" dirty="0"/>
              <a:t> – </a:t>
            </a:r>
            <a:r>
              <a:rPr lang="ru-RU" sz="3400" b="1" i="1" dirty="0" err="1"/>
              <a:t>өрнек</a:t>
            </a:r>
            <a:r>
              <a:rPr lang="ru-RU" sz="3400" b="1" i="1" dirty="0"/>
              <a:t> </a:t>
            </a:r>
            <a:r>
              <a:rPr lang="ru-RU" sz="3400" b="1" i="1" dirty="0" err="1"/>
              <a:t>әдісі</a:t>
            </a:r>
            <a:r>
              <a:rPr lang="ru-RU" sz="3400" b="1" i="1" dirty="0"/>
              <a:t>. </a:t>
            </a:r>
            <a:endParaRPr lang="x-none" sz="3400" b="1" i="1" dirty="0"/>
          </a:p>
        </p:txBody>
      </p:sp>
    </p:spTree>
    <p:extLst>
      <p:ext uri="{BB962C8B-B14F-4D97-AF65-F5344CB8AC3E}">
        <p14:creationId xmlns="" xmlns:p14="http://schemas.microsoft.com/office/powerpoint/2010/main" val="344606652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201E4DC8-ACB0-6147-A3A7-152778FDABF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i="1"/>
              <a:t>Психологияға эксперименттік әдісті енгізу </a:t>
            </a:r>
            <a:r>
              <a:rPr lang="en-US" b="1" i="1"/>
              <a:t>XIX </a:t>
            </a:r>
            <a:r>
              <a:rPr lang="ru-RU" b="1" i="1"/>
              <a:t>ғасырдың ортасында болды. Эксперимент психологияға оған ең жақын жаратылыстану ғылымынан – физиологиядан өтті. Сезім мүшелерінің функцияларын зерттейтін физиологтар мұнда тек физиологиялық процестермен - бұлшықеттер мен перифериялық нервтердің белсенділігімен ғана емес, сонымен бірге психо – логикалық құбылыстармен де күресуге тура келеді деген қорытындыға келді. </a:t>
            </a:r>
            <a:endParaRPr lang="x-none" b="1" i="1"/>
          </a:p>
        </p:txBody>
      </p:sp>
    </p:spTree>
    <p:extLst>
      <p:ext uri="{BB962C8B-B14F-4D97-AF65-F5344CB8AC3E}">
        <p14:creationId xmlns="" xmlns:p14="http://schemas.microsoft.com/office/powerpoint/2010/main" val="193494653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605127C9-844A-0A43-B2D0-0277877CF5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/>
              <a:t>Объективті бақылау әдістері және генетикалық</a:t>
            </a:r>
            <a:endParaRPr lang="x-none"/>
          </a:p>
        </p:txBody>
      </p:sp>
    </p:spTree>
    <p:extLst>
      <p:ext uri="{BB962C8B-B14F-4D97-AF65-F5344CB8AC3E}">
        <p14:creationId xmlns="" xmlns:p14="http://schemas.microsoft.com/office/powerpoint/2010/main" val="357523551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1">
            <a:extLst>
              <a:ext uri="{FF2B5EF4-FFF2-40B4-BE49-F238E27FC236}">
                <a16:creationId xmlns="" xmlns:a16="http://schemas.microsoft.com/office/drawing/2014/main" id="{EA38BE6E-C061-DA4E-930A-BAEB692873D3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ru-RU" b="1"/>
              <a:t>Бір сөзбен айтқанда, бақыланатын адамның іс - әрекеттері мен басқа да көріністері егжей - тегжейлі жазылады және осы адамның рухани тәжірибесін неғұрлым тән және айқын көрсететін көріністер таңдалады.</a:t>
            </a:r>
            <a:endParaRPr lang="x-none" b="1"/>
          </a:p>
        </p:txBody>
      </p:sp>
      <p:sp>
        <p:nvSpPr>
          <p:cNvPr id="4" name="Объект 3">
            <a:extLst>
              <a:ext uri="{FF2B5EF4-FFF2-40B4-BE49-F238E27FC236}">
                <a16:creationId xmlns="" xmlns:a16="http://schemas.microsoft.com/office/drawing/2014/main" id="{53757B9D-A0DF-BA4D-B325-3C1A37EAF1E4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ru-RU" b="1" i="1"/>
              <a:t>Сонымен, психологиялық зерттеудің тағы бір әдісін атап өту керек, атап айтқанда генетикалық әдіс. Бұл психикалық процесті ересектерде, толығымен дамыған адамдарда емес, оның эмбрионында, оның эмбрионында және біртіндеп дамуында байқайтындығында.</a:t>
            </a:r>
            <a:endParaRPr lang="x-none" b="1" i="1"/>
          </a:p>
        </p:txBody>
      </p:sp>
    </p:spTree>
    <p:extLst>
      <p:ext uri="{BB962C8B-B14F-4D97-AF65-F5344CB8AC3E}">
        <p14:creationId xmlns="" xmlns:p14="http://schemas.microsoft.com/office/powerpoint/2010/main" val="40965185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1367B172-B391-404F-8F7E-016E7E5B0F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Эксперимент </a:t>
            </a:r>
            <a:r>
              <a:rPr lang="ru-RU" b="1" dirty="0" err="1"/>
              <a:t>моделі</a:t>
            </a:r>
            <a:r>
              <a:rPr lang="ru-RU" b="1" dirty="0"/>
              <a:t> </a:t>
            </a:r>
            <a:endParaRPr lang="x-none" b="1" dirty="0"/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41FAE09D-BB81-604D-8DF6-71D986747CD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200" i="1" dirty="0"/>
              <a:t>1910 </a:t>
            </a:r>
            <a:r>
              <a:rPr lang="ru-RU" sz="2200" i="1" dirty="0" err="1"/>
              <a:t>жылғы</a:t>
            </a:r>
            <a:r>
              <a:rPr lang="ru-RU" sz="2200" i="1" dirty="0"/>
              <a:t> </a:t>
            </a:r>
            <a:r>
              <a:rPr lang="ru-RU" sz="2200" i="1" dirty="0" err="1"/>
              <a:t>желтоқсанда</a:t>
            </a:r>
            <a:r>
              <a:rPr lang="ru-RU" sz="2200" i="1" dirty="0"/>
              <a:t> </a:t>
            </a:r>
            <a:r>
              <a:rPr lang="ru-RU" sz="2200" i="1" dirty="0" err="1"/>
              <a:t>эксперименттік</a:t>
            </a:r>
            <a:r>
              <a:rPr lang="ru-RU" sz="2200" i="1" dirty="0"/>
              <a:t> </a:t>
            </a:r>
            <a:r>
              <a:rPr lang="ru-RU" sz="2200" i="1" dirty="0" err="1"/>
              <a:t>педагогиканың</a:t>
            </a:r>
            <a:r>
              <a:rPr lang="ru-RU" sz="2200" i="1" dirty="0"/>
              <a:t> </a:t>
            </a:r>
            <a:r>
              <a:rPr lang="en-US" sz="2200" i="1" dirty="0"/>
              <a:t>I </a:t>
            </a:r>
            <a:r>
              <a:rPr lang="ru-RU" sz="2200" i="1" dirty="0" err="1"/>
              <a:t>съезінде</a:t>
            </a:r>
            <a:r>
              <a:rPr lang="ru-RU" sz="2200" i="1" dirty="0"/>
              <a:t> </a:t>
            </a:r>
            <a:r>
              <a:rPr lang="ru-RU" sz="2200" i="1" dirty="0" err="1"/>
              <a:t>ғылыми</a:t>
            </a:r>
            <a:r>
              <a:rPr lang="ru-RU" sz="2200" i="1" dirty="0"/>
              <a:t> </a:t>
            </a:r>
            <a:r>
              <a:rPr lang="ru-RU" sz="2200" i="1" dirty="0" err="1"/>
              <a:t>фактілерді</a:t>
            </a:r>
            <a:r>
              <a:rPr lang="ru-RU" sz="2200" i="1" dirty="0"/>
              <a:t> </a:t>
            </a:r>
            <a:r>
              <a:rPr lang="ru-RU" sz="2200" i="1" dirty="0" err="1"/>
              <a:t>алудың</a:t>
            </a:r>
            <a:r>
              <a:rPr lang="ru-RU" sz="2200" i="1" dirty="0"/>
              <a:t> </a:t>
            </a:r>
            <a:r>
              <a:rPr lang="ru-RU" sz="2200" i="1" dirty="0" err="1"/>
              <a:t>негізгі</a:t>
            </a:r>
            <a:r>
              <a:rPr lang="ru-RU" sz="2200" i="1" dirty="0"/>
              <a:t> </a:t>
            </a:r>
            <a:r>
              <a:rPr lang="ru-RU" sz="2200" i="1" dirty="0" err="1"/>
              <a:t>тәсілі</a:t>
            </a:r>
            <a:r>
              <a:rPr lang="ru-RU" sz="2200" i="1" dirty="0"/>
              <a:t> </a:t>
            </a:r>
            <a:r>
              <a:rPr lang="ru-RU" sz="2200" i="1" dirty="0" err="1"/>
              <a:t>ретінде</a:t>
            </a:r>
            <a:r>
              <a:rPr lang="ru-RU" sz="2200" i="1" dirty="0"/>
              <a:t> </a:t>
            </a:r>
            <a:r>
              <a:rPr lang="ru-RU" sz="2200" i="1" dirty="0" err="1"/>
              <a:t>өзінің</a:t>
            </a:r>
            <a:r>
              <a:rPr lang="ru-RU" sz="2200" i="1" dirty="0"/>
              <a:t> </a:t>
            </a:r>
            <a:r>
              <a:rPr lang="ru-RU" sz="2200" i="1" dirty="0" err="1"/>
              <a:t>тәжірибеге</a:t>
            </a:r>
            <a:r>
              <a:rPr lang="ru-RU" sz="2200" i="1" dirty="0"/>
              <a:t> </a:t>
            </a:r>
            <a:r>
              <a:rPr lang="ru-RU" sz="2200" i="1" dirty="0" err="1"/>
              <a:t>деген</a:t>
            </a:r>
            <a:r>
              <a:rPr lang="ru-RU" sz="2200" i="1" dirty="0"/>
              <a:t> </a:t>
            </a:r>
            <a:r>
              <a:rPr lang="ru-RU" sz="2200" i="1" dirty="0" err="1"/>
              <a:t>сенімділігімен</a:t>
            </a:r>
            <a:r>
              <a:rPr lang="ru-RU" sz="2200" i="1" dirty="0"/>
              <a:t> </a:t>
            </a:r>
            <a:r>
              <a:rPr lang="ru-RU" sz="2200" i="1" dirty="0" err="1"/>
              <a:t>танымал</a:t>
            </a:r>
            <a:r>
              <a:rPr lang="ru-RU" sz="2200" i="1" dirty="0"/>
              <a:t> Александр Федорович </a:t>
            </a:r>
            <a:r>
              <a:rPr lang="ru-RU" sz="2200" i="1" dirty="0" err="1"/>
              <a:t>Лазурский</a:t>
            </a:r>
            <a:r>
              <a:rPr lang="ru-RU" sz="2200" i="1" dirty="0"/>
              <a:t> (1874-1917) "</a:t>
            </a:r>
            <a:r>
              <a:rPr lang="ru-RU" sz="2200" i="1" dirty="0" err="1"/>
              <a:t>табиғи</a:t>
            </a:r>
            <a:r>
              <a:rPr lang="ru-RU" sz="2200" i="1" dirty="0"/>
              <a:t> эксперимент" </a:t>
            </a:r>
            <a:r>
              <a:rPr lang="ru-RU" sz="2200" i="1" dirty="0" err="1"/>
              <a:t>туралы</a:t>
            </a:r>
            <a:r>
              <a:rPr lang="ru-RU" sz="2200" i="1" dirty="0"/>
              <a:t> </a:t>
            </a:r>
            <a:r>
              <a:rPr lang="ru-RU" sz="2200" i="1" dirty="0" err="1"/>
              <a:t>баяндама</a:t>
            </a:r>
            <a:r>
              <a:rPr lang="ru-RU" sz="2200" i="1" dirty="0"/>
              <a:t> </a:t>
            </a:r>
            <a:r>
              <a:rPr lang="ru-RU" sz="2200" i="1" dirty="0" err="1"/>
              <a:t>жасады</a:t>
            </a:r>
            <a:r>
              <a:rPr lang="ru-RU" sz="2200" i="1" dirty="0"/>
              <a:t>. "</a:t>
            </a:r>
            <a:r>
              <a:rPr lang="ru-RU" sz="2200" i="1" dirty="0" err="1"/>
              <a:t>Табиғи</a:t>
            </a:r>
            <a:r>
              <a:rPr lang="ru-RU" sz="2200" i="1" dirty="0"/>
              <a:t> эксперимент" </a:t>
            </a:r>
            <a:r>
              <a:rPr lang="ru-RU" sz="2200" i="1" dirty="0" err="1"/>
              <a:t>терминін</a:t>
            </a:r>
            <a:r>
              <a:rPr lang="ru-RU" sz="2200" i="1" dirty="0"/>
              <a:t> автор </a:t>
            </a:r>
            <a:r>
              <a:rPr lang="ru-RU" sz="2200" i="1" dirty="0" err="1"/>
              <a:t>сыртқы</a:t>
            </a:r>
            <a:r>
              <a:rPr lang="ru-RU" sz="2200" i="1" dirty="0"/>
              <a:t>, </a:t>
            </a:r>
            <a:r>
              <a:rPr lang="ru-RU" sz="2200" i="1" dirty="0" err="1"/>
              <a:t>объективті</a:t>
            </a:r>
            <a:r>
              <a:rPr lang="ru-RU" sz="2200" i="1" dirty="0"/>
              <a:t> </a:t>
            </a:r>
            <a:r>
              <a:rPr lang="ru-RU" sz="2200" i="1" dirty="0" err="1"/>
              <a:t>бақылау</a:t>
            </a:r>
            <a:r>
              <a:rPr lang="ru-RU" sz="2200" i="1" dirty="0"/>
              <a:t> мен </a:t>
            </a:r>
            <a:r>
              <a:rPr lang="ru-RU" sz="2200" i="1" dirty="0" err="1"/>
              <a:t>зертханалық</a:t>
            </a:r>
            <a:r>
              <a:rPr lang="ru-RU" sz="2200" i="1" dirty="0"/>
              <a:t>, </a:t>
            </a:r>
            <a:r>
              <a:rPr lang="ru-RU" sz="2200" i="1" dirty="0" err="1"/>
              <a:t>жасанды</a:t>
            </a:r>
            <a:r>
              <a:rPr lang="ru-RU" sz="2200" i="1" dirty="0"/>
              <a:t> эксперимент </a:t>
            </a:r>
            <a:r>
              <a:rPr lang="ru-RU" sz="2200" i="1" dirty="0" err="1"/>
              <a:t>арасындағы</a:t>
            </a:r>
            <a:r>
              <a:rPr lang="ru-RU" sz="2200" i="1" dirty="0"/>
              <a:t> </a:t>
            </a:r>
            <a:r>
              <a:rPr lang="ru-RU" sz="2200" i="1" dirty="0" err="1"/>
              <a:t>аралық</a:t>
            </a:r>
            <a:r>
              <a:rPr lang="ru-RU" sz="2200" i="1" dirty="0"/>
              <a:t> </a:t>
            </a:r>
            <a:r>
              <a:rPr lang="ru-RU" sz="2200" i="1" dirty="0" err="1"/>
              <a:t>орынды</a:t>
            </a:r>
            <a:r>
              <a:rPr lang="ru-RU" sz="2200" i="1" dirty="0"/>
              <a:t> </a:t>
            </a:r>
            <a:r>
              <a:rPr lang="ru-RU" sz="2200" i="1" dirty="0" err="1"/>
              <a:t>алатын</a:t>
            </a:r>
            <a:r>
              <a:rPr lang="ru-RU" sz="2200" i="1" dirty="0"/>
              <a:t> </a:t>
            </a:r>
            <a:r>
              <a:rPr lang="ru-RU" sz="2200" i="1" dirty="0" err="1"/>
              <a:t>зерттеу</a:t>
            </a:r>
            <a:r>
              <a:rPr lang="ru-RU" sz="2200" i="1" dirty="0"/>
              <a:t> </a:t>
            </a:r>
            <a:r>
              <a:rPr lang="ru-RU" sz="2200" i="1" dirty="0" err="1"/>
              <a:t>әдістерін</a:t>
            </a:r>
            <a:r>
              <a:rPr lang="ru-RU" sz="2200" i="1" dirty="0"/>
              <a:t> </a:t>
            </a:r>
            <a:r>
              <a:rPr lang="ru-RU" sz="2200" i="1" dirty="0" err="1"/>
              <a:t>белгілеу</a:t>
            </a:r>
            <a:r>
              <a:rPr lang="ru-RU" sz="2200" i="1" dirty="0"/>
              <a:t> </a:t>
            </a:r>
            <a:r>
              <a:rPr lang="ru-RU" sz="2200" i="1" dirty="0" err="1"/>
              <a:t>үшін</a:t>
            </a:r>
            <a:r>
              <a:rPr lang="ru-RU" sz="2200" i="1" dirty="0"/>
              <a:t> </a:t>
            </a:r>
            <a:r>
              <a:rPr lang="ru-RU" sz="2200" i="1" dirty="0" err="1"/>
              <a:t>енгізген</a:t>
            </a:r>
            <a:r>
              <a:rPr lang="ru-RU" sz="2200" i="1" dirty="0"/>
              <a:t>. </a:t>
            </a:r>
            <a:endParaRPr lang="x-none" sz="2200" i="1" dirty="0"/>
          </a:p>
        </p:txBody>
      </p:sp>
    </p:spTree>
    <p:extLst>
      <p:ext uri="{BB962C8B-B14F-4D97-AF65-F5344CB8AC3E}">
        <p14:creationId xmlns="" xmlns:p14="http://schemas.microsoft.com/office/powerpoint/2010/main" val="39701126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48A36ACC-082C-C44E-9DD8-A12A08C0CE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74968" y="3078746"/>
            <a:ext cx="8770571" cy="3516250"/>
          </a:xfrm>
        </p:spPr>
        <p:txBody>
          <a:bodyPr>
            <a:normAutofit/>
          </a:bodyPr>
          <a:lstStyle/>
          <a:p>
            <a:r>
              <a:rPr lang="ru-RU" dirty="0" err="1">
                <a:solidFill>
                  <a:schemeClr val="tx1"/>
                </a:solidFill>
              </a:rPr>
              <a:t>Сонымен</a:t>
            </a:r>
            <a:r>
              <a:rPr lang="ru-RU" dirty="0">
                <a:solidFill>
                  <a:schemeClr val="tx1"/>
                </a:solidFill>
              </a:rPr>
              <a:t>, </a:t>
            </a:r>
            <a:r>
              <a:rPr lang="ru-RU" dirty="0" err="1">
                <a:solidFill>
                  <a:schemeClr val="tx1"/>
                </a:solidFill>
              </a:rPr>
              <a:t>табиғи</a:t>
            </a:r>
            <a:r>
              <a:rPr lang="ru-RU" dirty="0">
                <a:solidFill>
                  <a:schemeClr val="tx1"/>
                </a:solidFill>
              </a:rPr>
              <a:t> эксперимент </a:t>
            </a:r>
            <a:r>
              <a:rPr lang="ru-RU" dirty="0" err="1">
                <a:solidFill>
                  <a:schemeClr val="tx1"/>
                </a:solidFill>
              </a:rPr>
              <a:t>дегеніміз</a:t>
            </a:r>
            <a:r>
              <a:rPr lang="ru-RU" dirty="0">
                <a:solidFill>
                  <a:schemeClr val="tx1"/>
                </a:solidFill>
              </a:rPr>
              <a:t> не және оны </a:t>
            </a:r>
            <a:r>
              <a:rPr lang="ru-RU" dirty="0" err="1">
                <a:solidFill>
                  <a:schemeClr val="tx1"/>
                </a:solidFill>
              </a:rPr>
              <a:t>жеке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тұлғаны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зерттеуге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қалай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қолдануға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болады</a:t>
            </a:r>
            <a:r>
              <a:rPr lang="ru-RU" dirty="0">
                <a:solidFill>
                  <a:schemeClr val="tx1"/>
                </a:solidFill>
              </a:rPr>
              <a:t>? </a:t>
            </a:r>
            <a:endParaRPr lang="x-none" dirty="0">
              <a:solidFill>
                <a:schemeClr val="tx1"/>
              </a:solidFill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99025" y="785256"/>
            <a:ext cx="7115175" cy="2765466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5641107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886BEB07-FF8B-784A-A151-3E656D8056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100" b="1" i="1"/>
              <a:t>Біріншіден, біз күнделікті күнделікті өмірде өзінің қарабайыр, ең жетілмеген формасында қолданатын сыртқы көрініспен. Сіз бұл байқауға күнделік жүргізу, егжей - тегжейлі әзірленген бағдарламаны қолдану арқылы үлкен объективтілік бере аласыз; дегенмен, мұнда сіз әлі де қарапайым бақылаушы болып қала бересіз, тағдыр мен жағдай Сізге қандай-да бір жолмен немесе басқа түрде тән болатын кез-келген анықтаманы жібереді деп күтесіз. </a:t>
            </a:r>
            <a:endParaRPr lang="x-none" sz="2100" b="1" i="1"/>
          </a:p>
        </p:txBody>
      </p:sp>
    </p:spTree>
    <p:extLst>
      <p:ext uri="{BB962C8B-B14F-4D97-AF65-F5344CB8AC3E}">
        <p14:creationId xmlns="" xmlns:p14="http://schemas.microsoft.com/office/powerpoint/2010/main" val="23694181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948B68FD-B1CA-F942-8CE8-71A0D9D1BC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100" b="1" i="1"/>
              <a:t>Екінші жағынан, психологиялық эксперимент әдісін қолдануға болады. Сіз тақырыпты мүмкіндігінше тез қарындашпен қоюға немесе дауыстап оқуға немесе бір қатар сөздерді қатарынан бірнеше рет қайталауға және т. Б</a:t>
            </a:r>
          </a:p>
          <a:p>
            <a:r>
              <a:rPr lang="ru-RU" sz="2100" b="1" i="1"/>
              <a:t>Бұл жерде арнайы жасанды әдіс қолданылады, соның арқасында белгілі психикалық процесс оқшауланады және осындай оқшауланған түрде зерттеледі. </a:t>
            </a:r>
            <a:endParaRPr lang="x-none" sz="2100" b="1" i="1"/>
          </a:p>
        </p:txBody>
      </p:sp>
    </p:spTree>
    <p:extLst>
      <p:ext uri="{BB962C8B-B14F-4D97-AF65-F5344CB8AC3E}">
        <p14:creationId xmlns="" xmlns:p14="http://schemas.microsoft.com/office/powerpoint/2010/main" val="39909524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7E55A043-33B6-2A40-9930-DD747AF53F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66633" y="2951019"/>
            <a:ext cx="9720073" cy="4023360"/>
          </a:xfrm>
        </p:spPr>
        <p:txBody>
          <a:bodyPr>
            <a:normAutofit/>
          </a:bodyPr>
          <a:lstStyle/>
          <a:p>
            <a:r>
              <a:rPr lang="ru-RU" sz="2100" b="1" i="1" dirty="0" err="1"/>
              <a:t>Бірақ</a:t>
            </a:r>
            <a:r>
              <a:rPr lang="ru-RU" sz="2100" b="1" i="1" dirty="0"/>
              <a:t> </a:t>
            </a:r>
            <a:r>
              <a:rPr lang="ru-RU" sz="2100" b="1" i="1" dirty="0" err="1"/>
              <a:t>тағы</a:t>
            </a:r>
            <a:r>
              <a:rPr lang="ru-RU" sz="2100" b="1" i="1" dirty="0"/>
              <a:t> </a:t>
            </a:r>
            <a:r>
              <a:rPr lang="ru-RU" sz="2100" b="1" i="1" dirty="0" err="1"/>
              <a:t>үшінші</a:t>
            </a:r>
            <a:r>
              <a:rPr lang="ru-RU" sz="2100" b="1" i="1" dirty="0"/>
              <a:t> </a:t>
            </a:r>
            <a:r>
              <a:rPr lang="ru-RU" sz="2100" b="1" i="1" dirty="0" err="1"/>
              <a:t>жол</a:t>
            </a:r>
            <a:r>
              <a:rPr lang="ru-RU" sz="2100" b="1" i="1" dirty="0"/>
              <a:t> </a:t>
            </a:r>
            <a:r>
              <a:rPr lang="ru-RU" sz="2100" b="1" i="1" dirty="0" err="1"/>
              <a:t>болуы</a:t>
            </a:r>
            <a:r>
              <a:rPr lang="ru-RU" sz="2100" b="1" i="1" dirty="0"/>
              <a:t> </a:t>
            </a:r>
            <a:r>
              <a:rPr lang="ru-RU" sz="2100" b="1" i="1" dirty="0" err="1"/>
              <a:t>мүмкін</a:t>
            </a:r>
            <a:r>
              <a:rPr lang="ru-RU" sz="2100" b="1" i="1" dirty="0"/>
              <a:t>, </a:t>
            </a:r>
            <a:r>
              <a:rPr lang="ru-RU" sz="2100" b="1" i="1" dirty="0" err="1"/>
              <a:t>ол</a:t>
            </a:r>
            <a:r>
              <a:rPr lang="ru-RU" sz="2100" b="1" i="1" dirty="0"/>
              <a:t> </a:t>
            </a:r>
            <a:r>
              <a:rPr lang="ru-RU" sz="2100" b="1" i="1" dirty="0" err="1"/>
              <a:t>келесідей</a:t>
            </a:r>
            <a:r>
              <a:rPr lang="ru-RU" sz="2100" b="1" i="1" dirty="0"/>
              <a:t>. </a:t>
            </a:r>
            <a:r>
              <a:rPr lang="ru-RU" sz="2100" b="1" i="1" dirty="0" err="1"/>
              <a:t>Мектеп</a:t>
            </a:r>
            <a:r>
              <a:rPr lang="ru-RU" sz="2100" b="1" i="1" dirty="0"/>
              <a:t> </a:t>
            </a:r>
            <a:r>
              <a:rPr lang="ru-RU" sz="2100" b="1" i="1" dirty="0" err="1"/>
              <a:t>оқушыларын</a:t>
            </a:r>
            <a:r>
              <a:rPr lang="ru-RU" sz="2100" b="1" i="1" dirty="0"/>
              <a:t> </a:t>
            </a:r>
            <a:r>
              <a:rPr lang="ru-RU" sz="2100" b="1" i="1" dirty="0" err="1"/>
              <a:t>сабақ</a:t>
            </a:r>
            <a:r>
              <a:rPr lang="ru-RU" sz="2100" b="1" i="1" dirty="0"/>
              <a:t> </a:t>
            </a:r>
            <a:r>
              <a:rPr lang="ru-RU" sz="2100" b="1" i="1" dirty="0" err="1"/>
              <a:t>барысында</a:t>
            </a:r>
            <a:r>
              <a:rPr lang="ru-RU" sz="2100" b="1" i="1" dirty="0"/>
              <a:t>, </a:t>
            </a:r>
            <a:r>
              <a:rPr lang="ru-RU" sz="2100" b="1" i="1" dirty="0" err="1"/>
              <a:t>мысалы</a:t>
            </a:r>
            <a:r>
              <a:rPr lang="ru-RU" sz="2100" b="1" i="1" dirty="0"/>
              <a:t>, </a:t>
            </a:r>
            <a:r>
              <a:rPr lang="ru-RU" sz="2100" b="1" i="1" dirty="0" err="1"/>
              <a:t>ашық</a:t>
            </a:r>
            <a:r>
              <a:rPr lang="ru-RU" sz="2100" b="1" i="1" dirty="0"/>
              <a:t> </a:t>
            </a:r>
            <a:r>
              <a:rPr lang="ru-RU" sz="2100" b="1" i="1" dirty="0" err="1"/>
              <a:t>ойындар</a:t>
            </a:r>
            <a:r>
              <a:rPr lang="ru-RU" sz="2100" b="1" i="1" dirty="0"/>
              <a:t>, </a:t>
            </a:r>
            <a:r>
              <a:rPr lang="ru-RU" sz="2100" b="1" i="1" dirty="0" err="1"/>
              <a:t>қол</a:t>
            </a:r>
            <a:r>
              <a:rPr lang="ru-RU" sz="2100" b="1" i="1" dirty="0"/>
              <a:t> </a:t>
            </a:r>
            <a:r>
              <a:rPr lang="ru-RU" sz="2100" b="1" i="1" dirty="0" err="1"/>
              <a:t>еңбегі</a:t>
            </a:r>
            <a:r>
              <a:rPr lang="ru-RU" sz="2100" b="1" i="1" dirty="0"/>
              <a:t> </a:t>
            </a:r>
            <a:r>
              <a:rPr lang="ru-RU" sz="2100" b="1" i="1" dirty="0" err="1"/>
              <a:t>немесе</a:t>
            </a:r>
            <a:r>
              <a:rPr lang="ru-RU" sz="2100" b="1" i="1" dirty="0"/>
              <a:t> гимнастика </a:t>
            </a:r>
            <a:r>
              <a:rPr lang="ru-RU" sz="2100" b="1" i="1" dirty="0" err="1"/>
              <a:t>кезінде</a:t>
            </a:r>
            <a:r>
              <a:rPr lang="ru-RU" sz="2100" b="1" i="1" dirty="0"/>
              <a:t> </a:t>
            </a:r>
            <a:r>
              <a:rPr lang="ru-RU" sz="2100" b="1" i="1" dirty="0" err="1"/>
              <a:t>байқау</a:t>
            </a:r>
            <a:r>
              <a:rPr lang="ru-RU" sz="2100" b="1" i="1" dirty="0"/>
              <a:t> </a:t>
            </a:r>
            <a:r>
              <a:rPr lang="ru-RU" sz="2100" b="1" i="1" dirty="0" err="1"/>
              <a:t>арқылы</a:t>
            </a:r>
            <a:r>
              <a:rPr lang="ru-RU" sz="2100" b="1" i="1" dirty="0"/>
              <a:t> </a:t>
            </a:r>
            <a:r>
              <a:rPr lang="ru-RU" sz="2100" b="1" i="1" dirty="0" err="1"/>
              <a:t>сіз</a:t>
            </a:r>
            <a:r>
              <a:rPr lang="ru-RU" sz="2100" b="1" i="1" dirty="0"/>
              <a:t> </a:t>
            </a:r>
            <a:r>
              <a:rPr lang="ru-RU" sz="2100" b="1" i="1" dirty="0" err="1"/>
              <a:t>белгілі</a:t>
            </a:r>
            <a:r>
              <a:rPr lang="ru-RU" sz="2100" b="1" i="1" dirty="0"/>
              <a:t> </a:t>
            </a:r>
            <a:r>
              <a:rPr lang="ru-RU" sz="2100" b="1" i="1" dirty="0" err="1"/>
              <a:t>бір</a:t>
            </a:r>
            <a:r>
              <a:rPr lang="ru-RU" sz="2100" b="1" i="1" dirty="0"/>
              <a:t> </a:t>
            </a:r>
            <a:r>
              <a:rPr lang="ru-RU" sz="2100" b="1" i="1" dirty="0" err="1"/>
              <a:t>жеке</a:t>
            </a:r>
            <a:r>
              <a:rPr lang="ru-RU" sz="2100" b="1" i="1" dirty="0"/>
              <a:t> </a:t>
            </a:r>
            <a:r>
              <a:rPr lang="ru-RU" sz="2100" b="1" i="1" dirty="0" err="1"/>
              <a:t>ерекшеліктер</a:t>
            </a:r>
            <a:r>
              <a:rPr lang="ru-RU" sz="2100" b="1" i="1" dirty="0"/>
              <a:t> </a:t>
            </a:r>
            <a:r>
              <a:rPr lang="ru-RU" sz="2100" b="1" i="1" dirty="0" err="1"/>
              <a:t>ерекше</a:t>
            </a:r>
            <a:r>
              <a:rPr lang="ru-RU" sz="2100" b="1" i="1" dirty="0"/>
              <a:t> </a:t>
            </a:r>
            <a:r>
              <a:rPr lang="ru-RU" sz="2100" b="1" i="1" dirty="0" err="1"/>
              <a:t>сипатталатын</a:t>
            </a:r>
            <a:r>
              <a:rPr lang="ru-RU" sz="2100" b="1" i="1" dirty="0"/>
              <a:t> </a:t>
            </a:r>
            <a:r>
              <a:rPr lang="ru-RU" sz="2100" b="1" i="1" dirty="0" err="1"/>
              <a:t>ойындар</a:t>
            </a:r>
            <a:r>
              <a:rPr lang="ru-RU" sz="2100" b="1" i="1" dirty="0"/>
              <a:t> мен </a:t>
            </a:r>
            <a:r>
              <a:rPr lang="ru-RU" sz="2100" b="1" i="1" dirty="0" err="1"/>
              <a:t>әдістерді</a:t>
            </a:r>
            <a:r>
              <a:rPr lang="ru-RU" sz="2100" b="1" i="1" dirty="0"/>
              <a:t> </a:t>
            </a:r>
            <a:r>
              <a:rPr lang="ru-RU" sz="2100" b="1" i="1" dirty="0" err="1"/>
              <a:t>таңдай</a:t>
            </a:r>
            <a:r>
              <a:rPr lang="ru-RU" sz="2100" b="1" i="1" dirty="0"/>
              <a:t> </a:t>
            </a:r>
            <a:r>
              <a:rPr lang="ru-RU" sz="2100" b="1" i="1" dirty="0" err="1"/>
              <a:t>аласыз</a:t>
            </a:r>
            <a:r>
              <a:rPr lang="ru-RU" sz="2100" b="1" i="1" dirty="0"/>
              <a:t>: </a:t>
            </a:r>
            <a:r>
              <a:rPr lang="ru-RU" sz="2100" b="1" i="1" dirty="0" err="1"/>
              <a:t>қозғалыс</a:t>
            </a:r>
            <a:r>
              <a:rPr lang="ru-RU" sz="2100" b="1" i="1" dirty="0"/>
              <a:t> </a:t>
            </a:r>
            <a:r>
              <a:rPr lang="ru-RU" sz="2100" b="1" i="1" dirty="0" err="1"/>
              <a:t>жылдамдығы</a:t>
            </a:r>
            <a:r>
              <a:rPr lang="ru-RU" sz="2100" b="1" i="1" dirty="0"/>
              <a:t>, </a:t>
            </a:r>
            <a:r>
              <a:rPr lang="ru-RU" sz="2100" b="1" i="1" dirty="0" err="1"/>
              <a:t>оларды</a:t>
            </a:r>
            <a:r>
              <a:rPr lang="ru-RU" sz="2100" b="1" i="1" dirty="0"/>
              <a:t> </a:t>
            </a:r>
            <a:r>
              <a:rPr lang="ru-RU" sz="2100" b="1" i="1" dirty="0" err="1"/>
              <a:t>үйлестіру</a:t>
            </a:r>
            <a:r>
              <a:rPr lang="ru-RU" sz="2100" b="1" i="1" dirty="0"/>
              <a:t>, </a:t>
            </a:r>
            <a:r>
              <a:rPr lang="ru-RU" sz="2100" b="1" i="1" dirty="0" err="1"/>
              <a:t>белгілі</a:t>
            </a:r>
            <a:r>
              <a:rPr lang="ru-RU" sz="2100" b="1" i="1" dirty="0"/>
              <a:t> </a:t>
            </a:r>
            <a:r>
              <a:rPr lang="ru-RU" sz="2100" b="1" i="1" dirty="0" err="1"/>
              <a:t>бір</a:t>
            </a:r>
            <a:r>
              <a:rPr lang="ru-RU" sz="2100" b="1" i="1" dirty="0"/>
              <a:t> </a:t>
            </a:r>
            <a:r>
              <a:rPr lang="ru-RU" sz="2100" b="1" i="1" dirty="0" err="1"/>
              <a:t>күрделі</a:t>
            </a:r>
            <a:r>
              <a:rPr lang="ru-RU" sz="2100" b="1" i="1" dirty="0"/>
              <a:t> </a:t>
            </a:r>
            <a:r>
              <a:rPr lang="ru-RU" sz="2100" b="1" i="1" dirty="0" err="1"/>
              <a:t>қозғалыстарға</a:t>
            </a:r>
            <a:r>
              <a:rPr lang="ru-RU" sz="2100" b="1" i="1" dirty="0"/>
              <a:t> тез </a:t>
            </a:r>
            <a:r>
              <a:rPr lang="ru-RU" sz="2100" b="1" i="1" dirty="0" err="1"/>
              <a:t>немесе</a:t>
            </a:r>
            <a:r>
              <a:rPr lang="ru-RU" sz="2100" b="1" i="1" dirty="0"/>
              <a:t> аз </a:t>
            </a:r>
            <a:r>
              <a:rPr lang="ru-RU" sz="2100" b="1" i="1" dirty="0" err="1"/>
              <a:t>бейімделу</a:t>
            </a:r>
            <a:r>
              <a:rPr lang="ru-RU" sz="2100" b="1" i="1" dirty="0"/>
              <a:t> </a:t>
            </a:r>
            <a:r>
              <a:rPr lang="ru-RU" sz="2100" b="1" i="1" dirty="0" err="1"/>
              <a:t>және</a:t>
            </a:r>
            <a:r>
              <a:rPr lang="ru-RU" sz="2100" b="1" i="1" dirty="0"/>
              <a:t> </a:t>
            </a:r>
            <a:r>
              <a:rPr lang="ru-RU" sz="2100" b="1" i="1" dirty="0" err="1"/>
              <a:t>дағдыларды</a:t>
            </a:r>
            <a:r>
              <a:rPr lang="ru-RU" sz="2100" b="1" i="1" dirty="0"/>
              <a:t> </a:t>
            </a:r>
            <a:r>
              <a:rPr lang="ru-RU" sz="2100" b="1" i="1" dirty="0" err="1"/>
              <a:t>игеру</a:t>
            </a:r>
            <a:r>
              <a:rPr lang="ru-RU" sz="2100" b="1" i="1" dirty="0"/>
              <a:t> </a:t>
            </a:r>
            <a:r>
              <a:rPr lang="ru-RU" sz="2100" b="1" i="1" dirty="0" err="1"/>
              <a:t>және</a:t>
            </a:r>
            <a:r>
              <a:rPr lang="ru-RU" sz="2100" b="1" i="1" dirty="0"/>
              <a:t> т. б</a:t>
            </a:r>
            <a:endParaRPr lang="x-none" sz="2100" b="1" i="1" dirty="0"/>
          </a:p>
        </p:txBody>
      </p:sp>
    </p:spTree>
    <p:extLst>
      <p:ext uri="{BB962C8B-B14F-4D97-AF65-F5344CB8AC3E}">
        <p14:creationId xmlns="" xmlns:p14="http://schemas.microsoft.com/office/powerpoint/2010/main" val="28675342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8EB6F191-DDE9-FD43-A1D1-36503A2F7D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70997" y="2368378"/>
            <a:ext cx="8770571" cy="3981622"/>
          </a:xfrm>
        </p:spPr>
        <p:txBody>
          <a:bodyPr>
            <a:normAutofit/>
          </a:bodyPr>
          <a:lstStyle/>
          <a:p>
            <a:r>
              <a:rPr lang="ru-RU" sz="2200" i="1" dirty="0"/>
              <a:t>тағы </a:t>
            </a:r>
            <a:r>
              <a:rPr lang="ru-RU" sz="2200" i="1" dirty="0" err="1"/>
              <a:t>бір</a:t>
            </a:r>
            <a:r>
              <a:rPr lang="ru-RU" sz="2200" i="1" dirty="0"/>
              <a:t> </a:t>
            </a:r>
            <a:r>
              <a:rPr lang="ru-RU" sz="2200" i="1" dirty="0" err="1"/>
              <a:t>мысал-балалардың</a:t>
            </a:r>
            <a:r>
              <a:rPr lang="ru-RU" sz="2200" i="1" dirty="0"/>
              <a:t> </a:t>
            </a:r>
            <a:r>
              <a:rPr lang="ru-RU" sz="2200" i="1" dirty="0" err="1"/>
              <a:t>оқуы</a:t>
            </a:r>
            <a:r>
              <a:rPr lang="ru-RU" sz="2200" i="1" dirty="0"/>
              <a:t> </a:t>
            </a:r>
            <a:r>
              <a:rPr lang="ru-RU" sz="2200" i="1" dirty="0" err="1"/>
              <a:t>туралы</a:t>
            </a:r>
            <a:r>
              <a:rPr lang="ru-RU" sz="2200" i="1" dirty="0"/>
              <a:t> </a:t>
            </a:r>
            <a:r>
              <a:rPr lang="ru-RU" sz="2200" i="1" dirty="0" err="1"/>
              <a:t>бақылаулар</a:t>
            </a:r>
            <a:r>
              <a:rPr lang="ru-RU" sz="2200" i="1" dirty="0"/>
              <a:t> мен </a:t>
            </a:r>
            <a:r>
              <a:rPr lang="ru-RU" sz="2200" i="1" dirty="0" err="1"/>
              <a:t>эксперименттер</a:t>
            </a:r>
            <a:r>
              <a:rPr lang="ru-RU" sz="2200" i="1" dirty="0"/>
              <a:t>. </a:t>
            </a:r>
            <a:r>
              <a:rPr lang="ru-RU" sz="2200" i="1" dirty="0" err="1"/>
              <a:t>Егер</a:t>
            </a:r>
            <a:r>
              <a:rPr lang="ru-RU" sz="2200" i="1" dirty="0"/>
              <a:t> </a:t>
            </a:r>
            <a:r>
              <a:rPr lang="ru-RU" sz="2200" i="1" dirty="0" err="1"/>
              <a:t>сіз</a:t>
            </a:r>
            <a:r>
              <a:rPr lang="ru-RU" sz="2200" i="1" dirty="0"/>
              <a:t> </a:t>
            </a:r>
            <a:r>
              <a:rPr lang="ru-RU" sz="2200" i="1" dirty="0" err="1"/>
              <a:t>балалардың</a:t>
            </a:r>
            <a:r>
              <a:rPr lang="ru-RU" sz="2200" i="1" dirty="0"/>
              <a:t> не және </a:t>
            </a:r>
            <a:r>
              <a:rPr lang="ru-RU" sz="2200" i="1" dirty="0" err="1"/>
              <a:t>қалай</a:t>
            </a:r>
            <a:r>
              <a:rPr lang="ru-RU" sz="2200" i="1" dirty="0"/>
              <a:t> </a:t>
            </a:r>
            <a:r>
              <a:rPr lang="ru-RU" sz="2200" i="1" dirty="0" err="1"/>
              <a:t>оқитынын</a:t>
            </a:r>
            <a:r>
              <a:rPr lang="ru-RU" sz="2200" i="1" dirty="0"/>
              <a:t> </a:t>
            </a:r>
            <a:r>
              <a:rPr lang="ru-RU" sz="2200" i="1" dirty="0" err="1"/>
              <a:t>мұқият</a:t>
            </a:r>
            <a:r>
              <a:rPr lang="ru-RU" sz="2200" i="1" dirty="0"/>
              <a:t> </a:t>
            </a:r>
            <a:r>
              <a:rPr lang="ru-RU" sz="2200" i="1" dirty="0" err="1"/>
              <a:t>қарасаңыз</a:t>
            </a:r>
            <a:r>
              <a:rPr lang="ru-RU" sz="2200" i="1" dirty="0"/>
              <a:t>, </a:t>
            </a:r>
            <a:r>
              <a:rPr lang="ru-RU" sz="2200" i="1" dirty="0" err="1"/>
              <a:t>онда</a:t>
            </a:r>
            <a:r>
              <a:rPr lang="ru-RU" sz="2200" i="1" dirty="0"/>
              <a:t> көп </a:t>
            </a:r>
            <a:r>
              <a:rPr lang="ru-RU" sz="2200" i="1" dirty="0" err="1"/>
              <a:t>ұзамай</a:t>
            </a:r>
            <a:r>
              <a:rPr lang="ru-RU" sz="2200" i="1" dirty="0"/>
              <a:t> </a:t>
            </a:r>
            <a:r>
              <a:rPr lang="ru-RU" sz="2200" i="1" dirty="0" err="1"/>
              <a:t>сіз</a:t>
            </a:r>
            <a:r>
              <a:rPr lang="ru-RU" sz="2200" i="1" dirty="0"/>
              <a:t> </a:t>
            </a:r>
            <a:r>
              <a:rPr lang="ru-RU" sz="2200" i="1" dirty="0" err="1"/>
              <a:t>мұнда</a:t>
            </a:r>
            <a:r>
              <a:rPr lang="ru-RU" sz="2200" i="1" dirty="0"/>
              <a:t> </a:t>
            </a:r>
            <a:r>
              <a:rPr lang="ru-RU" sz="2200" i="1" dirty="0" err="1"/>
              <a:t>бірқатар</a:t>
            </a:r>
            <a:r>
              <a:rPr lang="ru-RU" sz="2200" i="1" dirty="0"/>
              <a:t> </a:t>
            </a:r>
            <a:r>
              <a:rPr lang="ru-RU" sz="2200" i="1" dirty="0" err="1"/>
              <a:t>жеке</a:t>
            </a:r>
            <a:r>
              <a:rPr lang="ru-RU" sz="2200" i="1" dirty="0"/>
              <a:t> </a:t>
            </a:r>
            <a:r>
              <a:rPr lang="ru-RU" sz="2200" i="1" dirty="0" err="1"/>
              <a:t>ерекшеліктерді</a:t>
            </a:r>
            <a:r>
              <a:rPr lang="ru-RU" sz="2200" i="1" dirty="0"/>
              <a:t> </a:t>
            </a:r>
            <a:r>
              <a:rPr lang="ru-RU" sz="2200" i="1" dirty="0" err="1"/>
              <a:t>орната</a:t>
            </a:r>
            <a:r>
              <a:rPr lang="ru-RU" sz="2200" i="1" dirty="0"/>
              <a:t> </a:t>
            </a:r>
            <a:r>
              <a:rPr lang="ru-RU" sz="2200" i="1" dirty="0" err="1"/>
              <a:t>аласыз</a:t>
            </a:r>
            <a:r>
              <a:rPr lang="ru-RU" sz="2200" i="1" dirty="0"/>
              <a:t>: </a:t>
            </a:r>
            <a:r>
              <a:rPr lang="ru-RU" sz="2200" i="1" dirty="0" err="1"/>
              <a:t>кейбіреулері</a:t>
            </a:r>
            <a:r>
              <a:rPr lang="ru-RU" sz="2200" i="1" dirty="0"/>
              <a:t> </a:t>
            </a:r>
            <a:r>
              <a:rPr lang="ru-RU" sz="2200" i="1" dirty="0" err="1"/>
              <a:t>оқығанды</a:t>
            </a:r>
            <a:r>
              <a:rPr lang="ru-RU" sz="2200" i="1" dirty="0"/>
              <a:t> </a:t>
            </a:r>
            <a:r>
              <a:rPr lang="ru-RU" sz="2200" i="1" dirty="0" err="1"/>
              <a:t>ұнатады</a:t>
            </a:r>
            <a:r>
              <a:rPr lang="ru-RU" sz="2200" i="1" dirty="0"/>
              <a:t>, </a:t>
            </a:r>
            <a:r>
              <a:rPr lang="ru-RU" sz="2200" i="1" dirty="0" err="1"/>
              <a:t>басқалары</a:t>
            </a:r>
            <a:r>
              <a:rPr lang="ru-RU" sz="2200" i="1" dirty="0"/>
              <a:t> </a:t>
            </a:r>
            <a:r>
              <a:rPr lang="ru-RU" sz="2200" i="1" dirty="0" err="1"/>
              <a:t>жоқ</a:t>
            </a:r>
            <a:r>
              <a:rPr lang="ru-RU" sz="2200" i="1" dirty="0"/>
              <a:t>; </a:t>
            </a:r>
            <a:r>
              <a:rPr lang="ru-RU" sz="2200" i="1" dirty="0" err="1"/>
              <a:t>кейбіреулері</a:t>
            </a:r>
            <a:r>
              <a:rPr lang="ru-RU" sz="2200" i="1" dirty="0"/>
              <a:t> </a:t>
            </a:r>
            <a:r>
              <a:rPr lang="ru-RU" sz="2200" i="1" dirty="0" err="1"/>
              <a:t>ертегілерді</a:t>
            </a:r>
            <a:r>
              <a:rPr lang="ru-RU" sz="2200" i="1" dirty="0"/>
              <a:t>, </a:t>
            </a:r>
            <a:r>
              <a:rPr lang="ru-RU" sz="2200" i="1" dirty="0" err="1"/>
              <a:t>басқалары</a:t>
            </a:r>
            <a:r>
              <a:rPr lang="ru-RU" sz="2200" i="1" dirty="0"/>
              <a:t> </a:t>
            </a:r>
            <a:r>
              <a:rPr lang="ru-RU" sz="2200" i="1" dirty="0" err="1"/>
              <a:t>жеңіл</a:t>
            </a:r>
            <a:r>
              <a:rPr lang="ru-RU" sz="2200" i="1" dirty="0"/>
              <a:t> </a:t>
            </a:r>
            <a:r>
              <a:rPr lang="ru-RU" sz="2200" i="1" dirty="0" err="1"/>
              <a:t>көркем</a:t>
            </a:r>
            <a:r>
              <a:rPr lang="ru-RU" sz="2200" i="1" dirty="0"/>
              <a:t> </a:t>
            </a:r>
            <a:r>
              <a:rPr lang="ru-RU" sz="2200" i="1" dirty="0" err="1"/>
              <a:t>әдебиетті</a:t>
            </a:r>
            <a:r>
              <a:rPr lang="ru-RU" sz="2200" i="1" dirty="0"/>
              <a:t>, </a:t>
            </a:r>
            <a:r>
              <a:rPr lang="ru-RU" sz="2200" i="1" dirty="0" err="1"/>
              <a:t>әзілдерді</a:t>
            </a:r>
            <a:r>
              <a:rPr lang="ru-RU" sz="2200" i="1" dirty="0"/>
              <a:t>, </a:t>
            </a:r>
            <a:r>
              <a:rPr lang="ru-RU" sz="2200" i="1" dirty="0" err="1"/>
              <a:t>әзіл</a:t>
            </a:r>
            <a:r>
              <a:rPr lang="ru-RU" sz="2200" i="1" dirty="0"/>
              <a:t> – оспақты </a:t>
            </a:r>
            <a:r>
              <a:rPr lang="ru-RU" sz="2200" i="1" dirty="0" err="1"/>
              <a:t>ертегілерді</a:t>
            </a:r>
            <a:r>
              <a:rPr lang="ru-RU" sz="2200" i="1" dirty="0"/>
              <a:t>, </a:t>
            </a:r>
            <a:r>
              <a:rPr lang="ru-RU" sz="2200" i="1" dirty="0" err="1"/>
              <a:t>басқалары</a:t>
            </a:r>
            <a:r>
              <a:rPr lang="ru-RU" sz="2200" i="1" dirty="0"/>
              <a:t> </a:t>
            </a:r>
            <a:r>
              <a:rPr lang="ru-RU" sz="2200" i="1" dirty="0" err="1"/>
              <a:t>танымал</a:t>
            </a:r>
            <a:r>
              <a:rPr lang="ru-RU" sz="2200" i="1" dirty="0"/>
              <a:t> </a:t>
            </a:r>
            <a:r>
              <a:rPr lang="ru-RU" sz="2200" i="1" dirty="0" err="1"/>
              <a:t>ғылыми</a:t>
            </a:r>
            <a:r>
              <a:rPr lang="ru-RU" sz="2200" i="1" dirty="0"/>
              <a:t> </a:t>
            </a:r>
            <a:r>
              <a:rPr lang="ru-RU" sz="2200" i="1" dirty="0" err="1"/>
              <a:t>мазмұндағы</a:t>
            </a:r>
            <a:r>
              <a:rPr lang="ru-RU" sz="2200" i="1" dirty="0"/>
              <a:t> </a:t>
            </a:r>
            <a:r>
              <a:rPr lang="ru-RU" sz="2200" i="1" dirty="0" err="1"/>
              <a:t>байыпты</a:t>
            </a:r>
            <a:r>
              <a:rPr lang="ru-RU" sz="2200" i="1" dirty="0"/>
              <a:t> </a:t>
            </a:r>
            <a:r>
              <a:rPr lang="ru-RU" sz="2200" i="1" dirty="0" err="1"/>
              <a:t>кітаптарды</a:t>
            </a:r>
            <a:r>
              <a:rPr lang="ru-RU" sz="2200" i="1" dirty="0"/>
              <a:t>, </a:t>
            </a:r>
            <a:r>
              <a:rPr lang="ru-RU" sz="2200" i="1" dirty="0" err="1"/>
              <a:t>төртіншісі</a:t>
            </a:r>
            <a:r>
              <a:rPr lang="ru-RU" sz="2200" i="1" dirty="0"/>
              <a:t> </a:t>
            </a:r>
            <a:r>
              <a:rPr lang="ru-RU" sz="2200" i="1" dirty="0" err="1"/>
              <a:t>өмірлік</a:t>
            </a:r>
            <a:r>
              <a:rPr lang="ru-RU" sz="2200" i="1" dirty="0"/>
              <a:t> </a:t>
            </a:r>
            <a:r>
              <a:rPr lang="ru-RU" sz="2200" i="1" dirty="0" err="1"/>
              <a:t>әңгімелерге</a:t>
            </a:r>
            <a:r>
              <a:rPr lang="ru-RU" sz="2200" i="1" dirty="0"/>
              <a:t> </a:t>
            </a:r>
            <a:r>
              <a:rPr lang="ru-RU" sz="2200" i="1" dirty="0" err="1"/>
              <a:t>қызығушылық</a:t>
            </a:r>
            <a:r>
              <a:rPr lang="ru-RU" sz="2200" i="1" dirty="0"/>
              <a:t> </a:t>
            </a:r>
            <a:r>
              <a:rPr lang="ru-RU" sz="2200" i="1" dirty="0" err="1"/>
              <a:t>танытады</a:t>
            </a:r>
            <a:r>
              <a:rPr lang="ru-RU" sz="2200" i="1" dirty="0"/>
              <a:t>, </a:t>
            </a:r>
            <a:r>
              <a:rPr lang="ru-RU" sz="2200" i="1" dirty="0" err="1"/>
              <a:t>тұрмыстық</a:t>
            </a:r>
            <a:r>
              <a:rPr lang="ru-RU" sz="2200" i="1" dirty="0"/>
              <a:t> </a:t>
            </a:r>
            <a:r>
              <a:rPr lang="ru-RU" sz="2200" i="1" dirty="0" err="1"/>
              <a:t>ерекшеліктері</a:t>
            </a:r>
            <a:endParaRPr lang="kk-KZ" sz="2200" i="1" dirty="0"/>
          </a:p>
          <a:p>
            <a:endParaRPr lang="x-none" sz="2200" i="1" dirty="0"/>
          </a:p>
        </p:txBody>
      </p:sp>
    </p:spTree>
    <p:extLst>
      <p:ext uri="{BB962C8B-B14F-4D97-AF65-F5344CB8AC3E}">
        <p14:creationId xmlns="" xmlns:p14="http://schemas.microsoft.com/office/powerpoint/2010/main" val="85715414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28B0DDBE-AE7A-D645-A40E-44E8B88DB24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2000" i="1"/>
              <a:t> 1. Ойынның салыстырмалы түрде айтылуы мүмкін: баланың шығармашылығы, оның инициативасы немесе, керісінше, оның ұсынысы, еліктеуі ерекше айқын көрінетін ойындар бар. Баланың осындай күрделі көріністерін одан әрі дамыту, табиғи эксперимент әдістерін жасау үшін қолдануға болады.</a:t>
            </a:r>
            <a:endParaRPr lang="x-none"/>
          </a:p>
        </p:txBody>
      </p:sp>
    </p:spTree>
    <p:extLst>
      <p:ext uri="{BB962C8B-B14F-4D97-AF65-F5344CB8AC3E}">
        <p14:creationId xmlns="" xmlns:p14="http://schemas.microsoft.com/office/powerpoint/2010/main" val="25134213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EC7F97A9-2274-6240-B5E5-D81AE75CCB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41000" y="2834640"/>
            <a:ext cx="9720073" cy="4023360"/>
          </a:xfrm>
        </p:spPr>
        <p:txBody>
          <a:bodyPr/>
          <a:lstStyle/>
          <a:p>
            <a:r>
              <a:rPr lang="ru-RU" b="1" i="1" dirty="0" err="1"/>
              <a:t>Біз</a:t>
            </a:r>
            <a:r>
              <a:rPr lang="ru-RU" b="1" i="1" dirty="0"/>
              <a:t> </a:t>
            </a:r>
            <a:r>
              <a:rPr lang="ru-RU" b="1" i="1" dirty="0" err="1"/>
              <a:t>нақты</a:t>
            </a:r>
            <a:r>
              <a:rPr lang="ru-RU" b="1" i="1" dirty="0"/>
              <a:t> </a:t>
            </a:r>
            <a:r>
              <a:rPr lang="ru-RU" b="1" i="1" dirty="0" err="1"/>
              <a:t>зерттеу</a:t>
            </a:r>
            <a:r>
              <a:rPr lang="ru-RU" b="1" i="1" dirty="0"/>
              <a:t> </a:t>
            </a:r>
            <a:r>
              <a:rPr lang="ru-RU" b="1" i="1" dirty="0" err="1"/>
              <a:t>талаптарын</a:t>
            </a:r>
            <a:r>
              <a:rPr lang="ru-RU" b="1" i="1" dirty="0"/>
              <a:t> </a:t>
            </a:r>
            <a:r>
              <a:rPr lang="ru-RU" b="1" i="1" dirty="0" err="1"/>
              <a:t>қанағаттандыратын</a:t>
            </a:r>
            <a:r>
              <a:rPr lang="ru-RU" b="1" i="1" dirty="0"/>
              <a:t> </a:t>
            </a:r>
            <a:r>
              <a:rPr lang="ru-RU" b="1" i="1" dirty="0" err="1"/>
              <a:t>ғылыми</a:t>
            </a:r>
            <a:r>
              <a:rPr lang="ru-RU" b="1" i="1" dirty="0"/>
              <a:t> </a:t>
            </a:r>
            <a:r>
              <a:rPr lang="ru-RU" b="1" i="1" dirty="0" err="1"/>
              <a:t>әдістемені</a:t>
            </a:r>
            <a:r>
              <a:rPr lang="ru-RU" b="1" i="1" dirty="0"/>
              <a:t> </a:t>
            </a:r>
            <a:r>
              <a:rPr lang="ru-RU" b="1" i="1" dirty="0" err="1"/>
              <a:t>әзірлеу</a:t>
            </a:r>
            <a:r>
              <a:rPr lang="ru-RU" b="1" i="1" dirty="0"/>
              <a:t> </a:t>
            </a:r>
            <a:r>
              <a:rPr lang="ru-RU" b="1" i="1" dirty="0" err="1"/>
              <a:t>мақсатында</a:t>
            </a:r>
            <a:r>
              <a:rPr lang="ru-RU" b="1" i="1" dirty="0"/>
              <a:t> </a:t>
            </a:r>
            <a:r>
              <a:rPr lang="ru-RU" b="1" i="1" dirty="0" err="1"/>
              <a:t>қосымша</a:t>
            </a:r>
            <a:r>
              <a:rPr lang="ru-RU" b="1" i="1" dirty="0"/>
              <a:t> </a:t>
            </a:r>
            <a:r>
              <a:rPr lang="ru-RU" b="1" i="1" dirty="0" err="1"/>
              <a:t>бақылауларды</a:t>
            </a:r>
            <a:r>
              <a:rPr lang="ru-RU" b="1" i="1" dirty="0"/>
              <a:t> </a:t>
            </a:r>
            <a:r>
              <a:rPr lang="ru-RU" b="1" i="1" dirty="0" err="1"/>
              <a:t>одан</a:t>
            </a:r>
            <a:r>
              <a:rPr lang="ru-RU" b="1" i="1" dirty="0"/>
              <a:t> </a:t>
            </a:r>
            <a:r>
              <a:rPr lang="ru-RU" b="1" i="1" dirty="0" err="1"/>
              <a:t>әрі</a:t>
            </a:r>
            <a:r>
              <a:rPr lang="ru-RU" b="1" i="1" dirty="0"/>
              <a:t> </a:t>
            </a:r>
            <a:r>
              <a:rPr lang="ru-RU" b="1" i="1" dirty="0" err="1"/>
              <a:t>жетілдіру</a:t>
            </a:r>
            <a:r>
              <a:rPr lang="ru-RU" b="1" i="1" dirty="0"/>
              <a:t> </a:t>
            </a:r>
            <a:r>
              <a:rPr lang="ru-RU" b="1" i="1" dirty="0" err="1"/>
              <a:t>мүмкіндігін</a:t>
            </a:r>
            <a:r>
              <a:rPr lang="ru-RU" b="1" i="1" dirty="0"/>
              <a:t> </a:t>
            </a:r>
            <a:r>
              <a:rPr lang="ru-RU" b="1" i="1" dirty="0" err="1"/>
              <a:t>көрсеткіміз</a:t>
            </a:r>
            <a:r>
              <a:rPr lang="ru-RU" b="1" i="1" dirty="0"/>
              <a:t> </a:t>
            </a:r>
            <a:r>
              <a:rPr lang="ru-RU" b="1" i="1" dirty="0" err="1"/>
              <a:t>келеді</a:t>
            </a:r>
            <a:r>
              <a:rPr lang="ru-RU" b="1" i="1" dirty="0"/>
              <a:t>. </a:t>
            </a:r>
            <a:r>
              <a:rPr lang="ru-RU" b="1" i="1" dirty="0" err="1"/>
              <a:t>Мұны</a:t>
            </a:r>
            <a:r>
              <a:rPr lang="ru-RU" b="1" i="1" dirty="0"/>
              <a:t> </a:t>
            </a:r>
            <a:r>
              <a:rPr lang="ru-RU" b="1" i="1" dirty="0" err="1"/>
              <a:t>істеу</a:t>
            </a:r>
            <a:r>
              <a:rPr lang="ru-RU" b="1" i="1" dirty="0"/>
              <a:t> </a:t>
            </a:r>
            <a:r>
              <a:rPr lang="ru-RU" b="1" i="1" dirty="0" err="1"/>
              <a:t>үшін</a:t>
            </a:r>
            <a:r>
              <a:rPr lang="ru-RU" b="1" i="1" dirty="0"/>
              <a:t>, </a:t>
            </a:r>
            <a:r>
              <a:rPr lang="ru-RU" b="1" i="1" dirty="0" err="1"/>
              <a:t>ең</a:t>
            </a:r>
            <a:r>
              <a:rPr lang="ru-RU" b="1" i="1" dirty="0"/>
              <a:t> </a:t>
            </a:r>
            <a:r>
              <a:rPr lang="ru-RU" b="1" i="1" dirty="0" err="1"/>
              <a:t>алдымен</a:t>
            </a:r>
            <a:r>
              <a:rPr lang="ru-RU" b="1" i="1" dirty="0"/>
              <a:t>, </a:t>
            </a:r>
            <a:r>
              <a:rPr lang="ru-RU" b="1" i="1" dirty="0" err="1"/>
              <a:t>жеке</a:t>
            </a:r>
            <a:r>
              <a:rPr lang="ru-RU" b="1" i="1" dirty="0"/>
              <a:t> </a:t>
            </a:r>
            <a:r>
              <a:rPr lang="ru-RU" b="1" i="1" dirty="0" err="1"/>
              <a:t>тұлғаны</a:t>
            </a:r>
            <a:r>
              <a:rPr lang="ru-RU" b="1" i="1" dirty="0"/>
              <a:t> </a:t>
            </a:r>
            <a:r>
              <a:rPr lang="ru-RU" b="1" i="1" dirty="0" err="1"/>
              <a:t>анықтауға</a:t>
            </a:r>
            <a:r>
              <a:rPr lang="ru-RU" b="1" i="1" dirty="0"/>
              <a:t> </a:t>
            </a:r>
            <a:r>
              <a:rPr lang="ru-RU" b="1" i="1" dirty="0" err="1"/>
              <a:t>тән</a:t>
            </a:r>
            <a:r>
              <a:rPr lang="ru-RU" b="1" i="1" dirty="0"/>
              <a:t> </a:t>
            </a:r>
            <a:r>
              <a:rPr lang="ru-RU" b="1" i="1" dirty="0" err="1"/>
              <a:t>мәліметтер</a:t>
            </a:r>
            <a:r>
              <a:rPr lang="ru-RU" b="1" i="1" dirty="0"/>
              <a:t> </a:t>
            </a:r>
            <a:r>
              <a:rPr lang="ru-RU" b="1" i="1" dirty="0" err="1"/>
              <a:t>алынатын</a:t>
            </a:r>
            <a:r>
              <a:rPr lang="ru-RU" b="1" i="1" dirty="0"/>
              <a:t> </a:t>
            </a:r>
            <a:r>
              <a:rPr lang="ru-RU" b="1" i="1" dirty="0" err="1"/>
              <a:t>ойындарды</a:t>
            </a:r>
            <a:r>
              <a:rPr lang="ru-RU" b="1" i="1" dirty="0"/>
              <a:t>, </a:t>
            </a:r>
            <a:r>
              <a:rPr lang="ru-RU" b="1" i="1" dirty="0" err="1"/>
              <a:t>оқу</a:t>
            </a:r>
            <a:r>
              <a:rPr lang="ru-RU" b="1" i="1" dirty="0"/>
              <a:t> </a:t>
            </a:r>
            <a:r>
              <a:rPr lang="ru-RU" b="1" i="1" dirty="0" err="1"/>
              <a:t>әдістерін</a:t>
            </a:r>
            <a:r>
              <a:rPr lang="ru-RU" b="1" i="1" dirty="0"/>
              <a:t>, гимнастика </a:t>
            </a:r>
            <a:r>
              <a:rPr lang="ru-RU" b="1" i="1" dirty="0" err="1"/>
              <a:t>әдістерін</a:t>
            </a:r>
            <a:r>
              <a:rPr lang="ru-RU" b="1" i="1" dirty="0"/>
              <a:t>, </a:t>
            </a:r>
            <a:r>
              <a:rPr lang="ru-RU" b="1" i="1" dirty="0" err="1"/>
              <a:t>ашық</a:t>
            </a:r>
            <a:r>
              <a:rPr lang="ru-RU" b="1" i="1" dirty="0"/>
              <a:t> </a:t>
            </a:r>
            <a:r>
              <a:rPr lang="ru-RU" b="1" i="1" dirty="0" err="1"/>
              <a:t>ойындардың</a:t>
            </a:r>
            <a:r>
              <a:rPr lang="ru-RU" b="1" i="1" dirty="0"/>
              <a:t> </a:t>
            </a:r>
            <a:r>
              <a:rPr lang="ru-RU" b="1" i="1" dirty="0" err="1"/>
              <a:t>шарттары</a:t>
            </a:r>
            <a:r>
              <a:rPr lang="ru-RU" b="1" i="1" dirty="0"/>
              <a:t> мен </a:t>
            </a:r>
            <a:r>
              <a:rPr lang="ru-RU" b="1" i="1" dirty="0" err="1"/>
              <a:t>ережелерін</a:t>
            </a:r>
            <a:r>
              <a:rPr lang="ru-RU" b="1" i="1" dirty="0"/>
              <a:t> </a:t>
            </a:r>
            <a:r>
              <a:rPr lang="ru-RU" b="1" i="1" dirty="0" err="1"/>
              <a:t>таңдау</a:t>
            </a:r>
            <a:r>
              <a:rPr lang="ru-RU" b="1" i="1" dirty="0"/>
              <a:t> </a:t>
            </a:r>
            <a:r>
              <a:rPr lang="ru-RU" b="1" i="1" dirty="0" err="1"/>
              <a:t>керек</a:t>
            </a:r>
            <a:r>
              <a:rPr lang="ru-RU" b="1" i="1" dirty="0"/>
              <a:t>. </a:t>
            </a:r>
            <a:r>
              <a:rPr lang="ru-RU" b="1" i="1" dirty="0" err="1"/>
              <a:t>Егер</a:t>
            </a:r>
            <a:r>
              <a:rPr lang="ru-RU" b="1" i="1" dirty="0"/>
              <a:t> </a:t>
            </a:r>
            <a:r>
              <a:rPr lang="ru-RU" b="1" i="1" dirty="0" err="1"/>
              <a:t>бұл</a:t>
            </a:r>
            <a:r>
              <a:rPr lang="ru-RU" b="1" i="1" dirty="0"/>
              <a:t> </a:t>
            </a:r>
            <a:r>
              <a:rPr lang="ru-RU" b="1" i="1" dirty="0" err="1"/>
              <a:t>орындалса</a:t>
            </a:r>
            <a:r>
              <a:rPr lang="ru-RU" b="1" i="1" dirty="0"/>
              <a:t>, </a:t>
            </a:r>
            <a:r>
              <a:rPr lang="ru-RU" b="1" i="1" dirty="0" err="1"/>
              <a:t>онда</a:t>
            </a:r>
            <a:r>
              <a:rPr lang="ru-RU" b="1" i="1" dirty="0"/>
              <a:t> </a:t>
            </a:r>
            <a:r>
              <a:rPr lang="ru-RU" b="1" i="1" dirty="0" err="1"/>
              <a:t>бақылаушы</a:t>
            </a:r>
            <a:r>
              <a:rPr lang="ru-RU" b="1" i="1" dirty="0"/>
              <a:t> </a:t>
            </a:r>
            <a:r>
              <a:rPr lang="ru-RU" b="1" i="1" dirty="0" err="1"/>
              <a:t>баланың</a:t>
            </a:r>
            <a:r>
              <a:rPr lang="ru-RU" b="1" i="1" dirty="0"/>
              <a:t> </a:t>
            </a:r>
            <a:r>
              <a:rPr lang="ru-RU" b="1" i="1" dirty="0" err="1"/>
              <a:t>табиғи</a:t>
            </a:r>
            <a:r>
              <a:rPr lang="ru-RU" b="1" i="1" dirty="0"/>
              <a:t> </a:t>
            </a:r>
            <a:r>
              <a:rPr lang="ru-RU" b="1" i="1" dirty="0" err="1"/>
              <a:t>жағдайда</a:t>
            </a:r>
            <a:r>
              <a:rPr lang="ru-RU" b="1" i="1" dirty="0"/>
              <a:t>, </a:t>
            </a:r>
            <a:r>
              <a:rPr lang="ru-RU" b="1" i="1" dirty="0" err="1"/>
              <a:t>табиғи</a:t>
            </a:r>
            <a:r>
              <a:rPr lang="ru-RU" b="1" i="1" dirty="0"/>
              <a:t> </a:t>
            </a:r>
            <a:r>
              <a:rPr lang="ru-RU" b="1" i="1" dirty="0" err="1"/>
              <a:t>жағдайда</a:t>
            </a:r>
            <a:r>
              <a:rPr lang="ru-RU" b="1" i="1" dirty="0"/>
              <a:t> </a:t>
            </a:r>
            <a:r>
              <a:rPr lang="ru-RU" b="1" i="1" dirty="0" err="1"/>
              <a:t>жасаған</a:t>
            </a:r>
            <a:r>
              <a:rPr lang="ru-RU" b="1" i="1" dirty="0"/>
              <a:t> осы </a:t>
            </a:r>
            <a:r>
              <a:rPr lang="ru-RU" b="1" i="1" dirty="0" err="1"/>
              <a:t>немесе</a:t>
            </a:r>
            <a:r>
              <a:rPr lang="ru-RU" b="1" i="1" dirty="0"/>
              <a:t> </a:t>
            </a:r>
            <a:r>
              <a:rPr lang="ru-RU" b="1" i="1" dirty="0" err="1"/>
              <a:t>басқа</a:t>
            </a:r>
            <a:r>
              <a:rPr lang="ru-RU" b="1" i="1" dirty="0"/>
              <a:t> </a:t>
            </a:r>
            <a:r>
              <a:rPr lang="ru-RU" b="1" i="1" dirty="0" err="1"/>
              <a:t>әрекетті</a:t>
            </a:r>
            <a:r>
              <a:rPr lang="ru-RU" b="1" i="1" dirty="0"/>
              <a:t> </a:t>
            </a:r>
            <a:r>
              <a:rPr lang="ru-RU" b="1" i="1" dirty="0" err="1"/>
              <a:t>таңдап</a:t>
            </a:r>
            <a:r>
              <a:rPr lang="ru-RU" b="1" i="1" dirty="0"/>
              <a:t>, </a:t>
            </a:r>
            <a:r>
              <a:rPr lang="ru-RU" b="1" i="1" dirty="0" err="1"/>
              <a:t>бұл</a:t>
            </a:r>
            <a:r>
              <a:rPr lang="ru-RU" b="1" i="1" dirty="0"/>
              <a:t> </a:t>
            </a:r>
            <a:r>
              <a:rPr lang="ru-RU" b="1" i="1" dirty="0" err="1"/>
              <a:t>әрекетті</a:t>
            </a:r>
            <a:r>
              <a:rPr lang="ru-RU" b="1" i="1" dirty="0"/>
              <a:t> эксперимент </a:t>
            </a:r>
            <a:r>
              <a:rPr lang="ru-RU" b="1" i="1" dirty="0" err="1"/>
              <a:t>ретінде</a:t>
            </a:r>
            <a:r>
              <a:rPr lang="ru-RU" b="1" i="1" dirty="0"/>
              <a:t>, </a:t>
            </a:r>
            <a:r>
              <a:rPr lang="ru-RU" b="1" i="1" dirty="0" err="1"/>
              <a:t>яғни</a:t>
            </a:r>
            <a:r>
              <a:rPr lang="ru-RU" b="1" i="1" dirty="0"/>
              <a:t> </a:t>
            </a:r>
            <a:r>
              <a:rPr lang="ru-RU" b="1" i="1" dirty="0" err="1"/>
              <a:t>белгілі</a:t>
            </a:r>
            <a:r>
              <a:rPr lang="ru-RU" b="1" i="1" dirty="0"/>
              <a:t> </a:t>
            </a:r>
            <a:r>
              <a:rPr lang="ru-RU" b="1" i="1" dirty="0" err="1"/>
              <a:t>бір</a:t>
            </a:r>
            <a:r>
              <a:rPr lang="ru-RU" b="1" i="1" dirty="0"/>
              <a:t> </a:t>
            </a:r>
            <a:r>
              <a:rPr lang="ru-RU" b="1" i="1" dirty="0" err="1"/>
              <a:t>көріністерді</a:t>
            </a:r>
            <a:r>
              <a:rPr lang="ru-RU" b="1" i="1" dirty="0"/>
              <a:t> </a:t>
            </a:r>
            <a:r>
              <a:rPr lang="ru-RU" b="1" i="1" dirty="0" err="1"/>
              <a:t>шақыру</a:t>
            </a:r>
            <a:r>
              <a:rPr lang="ru-RU" b="1" i="1" dirty="0"/>
              <a:t> </a:t>
            </a:r>
            <a:r>
              <a:rPr lang="ru-RU" b="1" i="1" dirty="0" err="1"/>
              <a:t>үшін</a:t>
            </a:r>
            <a:r>
              <a:rPr lang="ru-RU" b="1" i="1" dirty="0"/>
              <a:t> </a:t>
            </a:r>
            <a:r>
              <a:rPr lang="ru-RU" b="1" i="1" dirty="0" err="1"/>
              <a:t>өзгерте</a:t>
            </a:r>
            <a:r>
              <a:rPr lang="ru-RU" b="1" i="1" dirty="0"/>
              <a:t> </a:t>
            </a:r>
            <a:r>
              <a:rPr lang="ru-RU" b="1" i="1" dirty="0" err="1"/>
              <a:t>алады</a:t>
            </a:r>
            <a:r>
              <a:rPr lang="ru-RU" b="1" i="1" dirty="0"/>
              <a:t>. </a:t>
            </a:r>
            <a:endParaRPr lang="x-none" b="1" i="1" dirty="0"/>
          </a:p>
        </p:txBody>
      </p:sp>
    </p:spTree>
    <p:extLst>
      <p:ext uri="{BB962C8B-B14F-4D97-AF65-F5344CB8AC3E}">
        <p14:creationId xmlns="" xmlns:p14="http://schemas.microsoft.com/office/powerpoint/2010/main" val="91140521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он (конференц-зал)">
  <a:themeElements>
    <a:clrScheme name="Ион (конференц-зал)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Ион (конференц-зал)">
      <a:majorFont>
        <a:latin typeface="Century Gothic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Ион (конференц-зал)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Ion Boardroom" id="{FC33163D-4339-46B1-8EED-24C834239D99}" vid="{B8502691-933B-45FE-8764-BA278511EF2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5</TotalTime>
  <Words>684</Words>
  <Application>Microsoft Office PowerPoint</Application>
  <PresentationFormat>Произвольный</PresentationFormat>
  <Paragraphs>21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Ион (конференц-зал)</vt:lpstr>
      <vt:lpstr>Бақылау әдісінің негізгі ерекшеліктері,</vt:lpstr>
      <vt:lpstr>Эксперимент моделі </vt:lpstr>
      <vt:lpstr>Сонымен, табиғи эксперимент дегеніміз не және оны жеке тұлғаны зерттеуге қалай қолдануға болады? 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 Психологиялық эксперименттің әртүрлі түрлері</vt:lpstr>
      <vt:lpstr>Бұл әдіс Психологиялық эксперименттің маңызды әдістерінің бірі болып табылады. Бұл әсер ету әдісі деп аталады. Экспериментке өте тән тағы бір әдіс – өрнек әдісі. </vt:lpstr>
      <vt:lpstr>Слайд 13</vt:lpstr>
      <vt:lpstr>Объективті бақылау әдістері және генетикалық</vt:lpstr>
      <vt:lpstr>Слайд 15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Эксперимент моделі және  табиғи эксперимент </dc:title>
  <dc:creator>Аружан Төлбасы</dc:creator>
  <cp:lastModifiedBy>Lenovo</cp:lastModifiedBy>
  <cp:revision>8</cp:revision>
  <dcterms:created xsi:type="dcterms:W3CDTF">2020-10-14T09:07:03Z</dcterms:created>
  <dcterms:modified xsi:type="dcterms:W3CDTF">2023-10-19T19:18:02Z</dcterms:modified>
</cp:coreProperties>
</file>